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64" r:id="rId4"/>
    <p:sldId id="265" r:id="rId5"/>
    <p:sldId id="266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6" r:id="rId24"/>
    <p:sldId id="258" r:id="rId25"/>
    <p:sldId id="297" r:id="rId26"/>
    <p:sldId id="295" r:id="rId27"/>
    <p:sldId id="296" r:id="rId28"/>
    <p:sldId id="298" r:id="rId29"/>
    <p:sldId id="299" r:id="rId30"/>
    <p:sldId id="287" r:id="rId31"/>
    <p:sldId id="289" r:id="rId32"/>
    <p:sldId id="291" r:id="rId33"/>
    <p:sldId id="292" r:id="rId34"/>
    <p:sldId id="293" r:id="rId35"/>
    <p:sldId id="259" r:id="rId36"/>
    <p:sldId id="300" r:id="rId37"/>
    <p:sldId id="303" r:id="rId38"/>
    <p:sldId id="260" r:id="rId39"/>
    <p:sldId id="301" r:id="rId40"/>
    <p:sldId id="309" r:id="rId41"/>
    <p:sldId id="310" r:id="rId42"/>
    <p:sldId id="261" r:id="rId43"/>
    <p:sldId id="305" r:id="rId44"/>
    <p:sldId id="263" r:id="rId45"/>
    <p:sldId id="262" r:id="rId46"/>
    <p:sldId id="30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ng Chen" initials="LC" lastIdx="1" clrIdx="0">
    <p:extLst>
      <p:ext uri="{19B8F6BF-5375-455C-9EA6-DF929625EA0E}">
        <p15:presenceInfo xmlns:p15="http://schemas.microsoft.com/office/powerpoint/2012/main" userId="a13d500948b166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166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ang\Desktop\scads2015-master\sumstats\TestDiffusedInput&amp;Burner_les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ang\Desktop\scads2015-master\sumstats\TestDiffusedInput&amp;Burner_les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ang\Desktop\scads2015-master\sumstats\TestDiffusedInput&amp;Burner_les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Proportion of trials using different </a:t>
            </a:r>
            <a:r>
              <a:rPr lang="en-US" dirty="0" smtClean="0"/>
              <a:t>strategies</a:t>
            </a:r>
            <a:endParaRPr lang="en-US" dirty="0"/>
          </a:p>
        </c:rich>
      </c:tx>
      <c:layout>
        <c:manualLayout>
          <c:xMode val="edge"/>
          <c:yMode val="edge"/>
          <c:x val="0.19815052723672702"/>
          <c:y val="3.1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637414827312511"/>
          <c:y val="0.15799575825629036"/>
          <c:w val="0.81562847856774923"/>
          <c:h val="0.68793020013123363"/>
        </c:manualLayout>
      </c:layout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Counting (S1)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11"/>
            <c:spPr>
              <a:solidFill>
                <a:schemeClr val="tx2"/>
              </a:solidFill>
              <a:ln w="9525">
                <a:solidFill>
                  <a:schemeClr val="tx2"/>
                </a:solidFill>
              </a:ln>
              <a:effectLst/>
            </c:spPr>
          </c:marker>
          <c:dPt>
            <c:idx val="2"/>
            <c:marker>
              <c:symbol val="diamond"/>
              <c:size val="11"/>
              <c:spPr>
                <a:solidFill>
                  <a:schemeClr val="tx2"/>
                </a:solidFill>
                <a:ln w="9525">
                  <a:solidFill>
                    <a:schemeClr val="tx2"/>
                  </a:solidFill>
                  <a:prstDash val="dash"/>
                </a:ln>
                <a:effectLst/>
              </c:spPr>
            </c:marker>
            <c:bubble3D val="0"/>
            <c:spPr>
              <a:ln w="28575" cap="rnd">
                <a:solidFill>
                  <a:schemeClr val="tx2"/>
                </a:solidFill>
                <a:prstDash val="dash"/>
                <a:round/>
              </a:ln>
              <a:effectLst/>
            </c:spPr>
          </c:dPt>
          <c:dPt>
            <c:idx val="3"/>
            <c:marker>
              <c:symbol val="diamond"/>
              <c:size val="11"/>
              <c:spPr>
                <a:solidFill>
                  <a:schemeClr val="tx2"/>
                </a:solidFill>
                <a:ln w="9525">
                  <a:solidFill>
                    <a:schemeClr val="tx2"/>
                  </a:solidFill>
                  <a:prstDash val="lgDash"/>
                </a:ln>
                <a:effectLst/>
              </c:spPr>
            </c:marker>
            <c:bubble3D val="0"/>
            <c:spPr>
              <a:ln w="28575" cap="rnd">
                <a:solidFill>
                  <a:schemeClr val="tx2"/>
                </a:solidFill>
                <a:prstDash val="lgDash"/>
                <a:round/>
              </a:ln>
              <a:effectLst/>
            </c:spPr>
          </c:dPt>
          <c:cat>
            <c:strRef>
              <c:f>Sheet1!$B$2:$B$5</c:f>
              <c:strCache>
                <c:ptCount val="4"/>
                <c:pt idx="0">
                  <c:v>Children T1</c:v>
                </c:pt>
                <c:pt idx="1">
                  <c:v>Children T2</c:v>
                </c:pt>
                <c:pt idx="2">
                  <c:v>Adolescents</c:v>
                </c:pt>
                <c:pt idx="3">
                  <c:v>Adults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0.55000000000000004</c:v>
                </c:pt>
                <c:pt idx="1">
                  <c:v>0.2</c:v>
                </c:pt>
                <c:pt idx="2">
                  <c:v>0.1</c:v>
                </c:pt>
                <c:pt idx="3">
                  <c:v>0.05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Sheet1!$F$1</c:f>
              <c:strCache>
                <c:ptCount val="1"/>
                <c:pt idx="0">
                  <c:v>Retrieval (S2 +S3)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dPt>
            <c:idx val="2"/>
            <c:marker>
              <c:symbol val="square"/>
              <c:size val="8"/>
              <c:spPr>
                <a:solidFill>
                  <a:srgbClr val="FF0000"/>
                </a:solidFill>
                <a:ln w="9525">
                  <a:solidFill>
                    <a:srgbClr val="FF0000"/>
                  </a:solidFill>
                  <a:prstDash val="dash"/>
                </a:ln>
                <a:effectLst/>
              </c:spPr>
            </c:marker>
            <c:bubble3D val="0"/>
            <c:spPr>
              <a:ln w="28575" cap="rnd">
                <a:solidFill>
                  <a:srgbClr val="FF0000"/>
                </a:solidFill>
                <a:prstDash val="dash"/>
                <a:round/>
              </a:ln>
              <a:effectLst/>
            </c:spPr>
          </c:dPt>
          <c:dPt>
            <c:idx val="3"/>
            <c:marker>
              <c:symbol val="square"/>
              <c:size val="8"/>
              <c:spPr>
                <a:solidFill>
                  <a:srgbClr val="FF0000"/>
                </a:solidFill>
                <a:ln w="9525">
                  <a:solidFill>
                    <a:srgbClr val="FF0000"/>
                  </a:solidFill>
                  <a:prstDash val="dash"/>
                </a:ln>
                <a:effectLst/>
              </c:spPr>
            </c:marker>
            <c:bubble3D val="0"/>
            <c:spPr>
              <a:ln w="28575" cap="rnd">
                <a:solidFill>
                  <a:srgbClr val="FF0000"/>
                </a:solidFill>
                <a:prstDash val="dash"/>
                <a:round/>
              </a:ln>
              <a:effectLst/>
            </c:spPr>
          </c:dPt>
          <c:cat>
            <c:strRef>
              <c:f>Sheet1!$B$2:$B$5</c:f>
              <c:strCache>
                <c:ptCount val="4"/>
                <c:pt idx="0">
                  <c:v>Children T1</c:v>
                </c:pt>
                <c:pt idx="1">
                  <c:v>Children T2</c:v>
                </c:pt>
                <c:pt idx="2">
                  <c:v>Adolescents</c:v>
                </c:pt>
                <c:pt idx="3">
                  <c:v>Adults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0.45</c:v>
                </c:pt>
                <c:pt idx="1">
                  <c:v>0.8</c:v>
                </c:pt>
                <c:pt idx="2">
                  <c:v>0.9</c:v>
                </c:pt>
                <c:pt idx="3">
                  <c:v>0.95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675045056"/>
        <c:axId val="-675038528"/>
      </c:lineChart>
      <c:catAx>
        <c:axId val="-67504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95000"/>
                <a:lumOff val="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75038528"/>
        <c:crosses val="autoZero"/>
        <c:auto val="1"/>
        <c:lblAlgn val="ctr"/>
        <c:lblOffset val="100"/>
        <c:noMultiLvlLbl val="0"/>
      </c:catAx>
      <c:valAx>
        <c:axId val="-6750385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Proportion</a:t>
                </a:r>
              </a:p>
            </c:rich>
          </c:tx>
          <c:layout>
            <c:manualLayout>
              <c:xMode val="edge"/>
              <c:yMode val="edge"/>
              <c:x val="0"/>
              <c:y val="0.266410761154855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75045056"/>
        <c:crosses val="autoZero"/>
        <c:crossBetween val="between"/>
        <c:majorUnit val="0.2"/>
      </c:valAx>
      <c:spPr>
        <a:noFill/>
        <a:ln>
          <a:solidFill>
            <a:schemeClr val="bg1"/>
          </a:solidFill>
        </a:ln>
        <a:effectLst/>
      </c:spPr>
    </c:plotArea>
    <c:legend>
      <c:legendPos val="b"/>
      <c:layout>
        <c:manualLayout>
          <c:xMode val="edge"/>
          <c:yMode val="edge"/>
          <c:x val="0.5853020476823646"/>
          <c:y val="0.50226829068241463"/>
          <c:w val="0.38546832780437762"/>
          <c:h val="0.217387221128608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575979726672098"/>
          <c:y val="0.16827345983041628"/>
          <c:w val="0.82886166168884057"/>
          <c:h val="0.7332239972970247"/>
        </c:manualLayout>
      </c:layout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Counting (S1)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tx2"/>
              </a:solidFill>
              <a:ln w="9525">
                <a:solidFill>
                  <a:schemeClr val="accent5">
                    <a:lumMod val="75000"/>
                  </a:schemeClr>
                </a:solidFill>
              </a:ln>
              <a:effectLst/>
            </c:spPr>
          </c:marker>
          <c:dPt>
            <c:idx val="2"/>
            <c:marker>
              <c:symbol val="diamond"/>
              <c:size val="10"/>
              <c:spPr>
                <a:solidFill>
                  <a:schemeClr val="tx2"/>
                </a:solidFill>
                <a:ln w="9525">
                  <a:solidFill>
                    <a:schemeClr val="accent5">
                      <a:lumMod val="75000"/>
                    </a:schemeClr>
                  </a:solidFill>
                  <a:prstDash val="dash"/>
                </a:ln>
                <a:effectLst/>
              </c:spPr>
            </c:marker>
            <c:bubble3D val="0"/>
            <c:spPr>
              <a:ln w="28575" cap="rnd">
                <a:solidFill>
                  <a:schemeClr val="accent1">
                    <a:lumMod val="50000"/>
                  </a:schemeClr>
                </a:solidFill>
                <a:prstDash val="dash"/>
                <a:round/>
              </a:ln>
              <a:effectLst/>
            </c:spPr>
          </c:dPt>
          <c:cat>
            <c:strRef>
              <c:f>Sheet1!$B$2:$B$5</c:f>
              <c:strCache>
                <c:ptCount val="4"/>
                <c:pt idx="0">
                  <c:v>Children T1</c:v>
                </c:pt>
                <c:pt idx="1">
                  <c:v>Children T2</c:v>
                </c:pt>
                <c:pt idx="2">
                  <c:v>Adolescents</c:v>
                </c:pt>
                <c:pt idx="3">
                  <c:v>Adults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0.55000000000000004</c:v>
                </c:pt>
                <c:pt idx="1">
                  <c:v>0.2</c:v>
                </c:pt>
                <c:pt idx="2">
                  <c:v>0.1</c:v>
                </c:pt>
                <c:pt idx="3">
                  <c:v>0.05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Retrieval_MTL (S2)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triangle"/>
            <c:size val="9"/>
            <c:spPr>
              <a:solidFill>
                <a:srgbClr val="FF0000"/>
              </a:solidFill>
              <a:ln w="9525">
                <a:solidFill>
                  <a:srgbClr val="FF0000"/>
                </a:solidFill>
                <a:prstDash val="dash"/>
              </a:ln>
              <a:effectLst/>
            </c:spPr>
          </c:marker>
          <c:dPt>
            <c:idx val="1"/>
            <c:marker>
              <c:symbol val="triangle"/>
              <c:size val="9"/>
              <c:spPr>
                <a:solidFill>
                  <a:srgbClr val="FF0000"/>
                </a:solidFill>
                <a:ln w="9525">
                  <a:solidFill>
                    <a:srgbClr val="FF0000"/>
                  </a:solidFill>
                  <a:prstDash val="solid"/>
                </a:ln>
                <a:effectLst/>
              </c:spPr>
            </c:marker>
            <c:bubble3D val="0"/>
            <c:spPr>
              <a:ln w="28575" cap="rnd">
                <a:solidFill>
                  <a:srgbClr val="FF0000"/>
                </a:solidFill>
                <a:prstDash val="solid"/>
                <a:round/>
              </a:ln>
              <a:effectLst/>
            </c:spPr>
          </c:dPt>
          <c:cat>
            <c:strRef>
              <c:f>Sheet1!$B$2:$B$5</c:f>
              <c:strCache>
                <c:ptCount val="4"/>
                <c:pt idx="0">
                  <c:v>Children T1</c:v>
                </c:pt>
                <c:pt idx="1">
                  <c:v>Children T2</c:v>
                </c:pt>
                <c:pt idx="2">
                  <c:v>Adolescents</c:v>
                </c:pt>
                <c:pt idx="3">
                  <c:v>Adults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0.35</c:v>
                </c:pt>
                <c:pt idx="1">
                  <c:v>0.7</c:v>
                </c:pt>
                <c:pt idx="2">
                  <c:v>0.1</c:v>
                </c:pt>
                <c:pt idx="3">
                  <c:v>0.05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Retrieval_Direct (S3)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dPt>
            <c:idx val="2"/>
            <c:marker>
              <c:symbol val="circle"/>
              <c:size val="9"/>
              <c:spPr>
                <a:solidFill>
                  <a:srgbClr val="FF0000"/>
                </a:solidFill>
                <a:ln w="9525">
                  <a:solidFill>
                    <a:srgbClr val="FF0000"/>
                  </a:solidFill>
                  <a:prstDash val="dash"/>
                </a:ln>
                <a:effectLst/>
              </c:spPr>
            </c:marker>
            <c:bubble3D val="0"/>
            <c:spPr>
              <a:ln w="28575" cap="rnd">
                <a:solidFill>
                  <a:srgbClr val="FF0000"/>
                </a:solidFill>
                <a:prstDash val="dash"/>
                <a:round/>
              </a:ln>
              <a:effectLst/>
            </c:spPr>
          </c:dPt>
          <c:dPt>
            <c:idx val="3"/>
            <c:marker>
              <c:symbol val="circle"/>
              <c:size val="9"/>
              <c:spPr>
                <a:solidFill>
                  <a:srgbClr val="FF0000"/>
                </a:solidFill>
                <a:ln w="9525">
                  <a:solidFill>
                    <a:srgbClr val="FF0000"/>
                  </a:solidFill>
                  <a:prstDash val="dash"/>
                </a:ln>
                <a:effectLst/>
              </c:spPr>
            </c:marker>
            <c:bubble3D val="0"/>
            <c:spPr>
              <a:ln w="28575" cap="rnd">
                <a:solidFill>
                  <a:srgbClr val="FF0000"/>
                </a:solidFill>
                <a:prstDash val="dash"/>
                <a:round/>
              </a:ln>
              <a:effectLst/>
            </c:spPr>
          </c:dPt>
          <c:cat>
            <c:strRef>
              <c:f>Sheet1!$B$2:$B$5</c:f>
              <c:strCache>
                <c:ptCount val="4"/>
                <c:pt idx="0">
                  <c:v>Children T1</c:v>
                </c:pt>
                <c:pt idx="1">
                  <c:v>Children T2</c:v>
                </c:pt>
                <c:pt idx="2">
                  <c:v>Adolescents</c:v>
                </c:pt>
                <c:pt idx="3">
                  <c:v>Adults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0.1</c:v>
                </c:pt>
                <c:pt idx="1">
                  <c:v>0.1</c:v>
                </c:pt>
                <c:pt idx="2">
                  <c:v>0.8</c:v>
                </c:pt>
                <c:pt idx="3">
                  <c:v>0.9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675047232"/>
        <c:axId val="-675049408"/>
      </c:lineChart>
      <c:catAx>
        <c:axId val="-675047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75049408"/>
        <c:crosses val="autoZero"/>
        <c:auto val="1"/>
        <c:lblAlgn val="ctr"/>
        <c:lblOffset val="100"/>
        <c:noMultiLvlLbl val="0"/>
      </c:catAx>
      <c:valAx>
        <c:axId val="-6750494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Proportion</a:t>
                </a:r>
              </a:p>
            </c:rich>
          </c:tx>
          <c:layout>
            <c:manualLayout>
              <c:xMode val="edge"/>
              <c:yMode val="edge"/>
              <c:x val="0"/>
              <c:y val="0.359194640143666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75047232"/>
        <c:crosses val="autoZero"/>
        <c:crossBetween val="between"/>
        <c:majorUnit val="0.2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63620689655172413"/>
          <c:y val="0.43475825390247269"/>
          <c:w val="0.36264367816091952"/>
          <c:h val="0.315241746097527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144448856838608E-2"/>
          <c:y val="3.2129293613216203E-2"/>
          <c:w val="0.93042827765706926"/>
          <c:h val="0.91471638941255828"/>
        </c:manualLayout>
      </c:layout>
      <c:lineChart>
        <c:grouping val="standard"/>
        <c:varyColors val="0"/>
        <c:ser>
          <c:idx val="3"/>
          <c:order val="0"/>
          <c:tx>
            <c:strRef>
              <c:f>'DiffusedInput&amp;BurnerTest'!$W$4</c:f>
              <c:strCache>
                <c:ptCount val="1"/>
                <c:pt idx="0">
                  <c:v>SNS84_Dist1_Burner500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'DiffusedInput&amp;BurnerTest'!$W$5:$W$405</c:f>
              <c:numCache>
                <c:formatCode>General</c:formatCode>
                <c:ptCount val="401"/>
                <c:pt idx="0">
                  <c:v>0.21774945000000001</c:v>
                </c:pt>
                <c:pt idx="1">
                  <c:v>0.31066537</c:v>
                </c:pt>
                <c:pt idx="2">
                  <c:v>0.18169489999999999</c:v>
                </c:pt>
                <c:pt idx="3">
                  <c:v>0.23622963</c:v>
                </c:pt>
                <c:pt idx="4">
                  <c:v>0.32668459999999999</c:v>
                </c:pt>
                <c:pt idx="5">
                  <c:v>0.20063986</c:v>
                </c:pt>
                <c:pt idx="6">
                  <c:v>0.32214462999999999</c:v>
                </c:pt>
                <c:pt idx="7">
                  <c:v>0.25863757999999998</c:v>
                </c:pt>
                <c:pt idx="8">
                  <c:v>0.31326377</c:v>
                </c:pt>
                <c:pt idx="9">
                  <c:v>0.3166428</c:v>
                </c:pt>
                <c:pt idx="10">
                  <c:v>0.36740747000000001</c:v>
                </c:pt>
                <c:pt idx="11">
                  <c:v>0.26075556999999999</c:v>
                </c:pt>
                <c:pt idx="12">
                  <c:v>0.18213001000000001</c:v>
                </c:pt>
                <c:pt idx="13">
                  <c:v>0.36348444000000002</c:v>
                </c:pt>
                <c:pt idx="14">
                  <c:v>0.34170717</c:v>
                </c:pt>
                <c:pt idx="15">
                  <c:v>0.32467984999999999</c:v>
                </c:pt>
                <c:pt idx="16">
                  <c:v>0.32788318</c:v>
                </c:pt>
                <c:pt idx="17">
                  <c:v>0.37598407</c:v>
                </c:pt>
                <c:pt idx="18">
                  <c:v>0.37062614999999999</c:v>
                </c:pt>
                <c:pt idx="19">
                  <c:v>0.31192794000000001</c:v>
                </c:pt>
                <c:pt idx="20">
                  <c:v>0.46209591999999999</c:v>
                </c:pt>
                <c:pt idx="21">
                  <c:v>0.3976673</c:v>
                </c:pt>
                <c:pt idx="22">
                  <c:v>0.37417080000000003</c:v>
                </c:pt>
                <c:pt idx="23">
                  <c:v>0.43324706000000002</c:v>
                </c:pt>
                <c:pt idx="24">
                  <c:v>0.46913004000000003</c:v>
                </c:pt>
                <c:pt idx="25">
                  <c:v>0.51110005000000003</c:v>
                </c:pt>
                <c:pt idx="26">
                  <c:v>0.57012419999999997</c:v>
                </c:pt>
                <c:pt idx="27">
                  <c:v>0.44272006000000003</c:v>
                </c:pt>
                <c:pt idx="28">
                  <c:v>0.46250360000000001</c:v>
                </c:pt>
                <c:pt idx="29">
                  <c:v>0.48811286999999998</c:v>
                </c:pt>
                <c:pt idx="30">
                  <c:v>0.57421756000000002</c:v>
                </c:pt>
                <c:pt idx="31">
                  <c:v>0.54482940000000002</c:v>
                </c:pt>
                <c:pt idx="32">
                  <c:v>0.51502110000000001</c:v>
                </c:pt>
                <c:pt idx="33">
                  <c:v>0.57659422999999999</c:v>
                </c:pt>
                <c:pt idx="34">
                  <c:v>0.59230673</c:v>
                </c:pt>
                <c:pt idx="35">
                  <c:v>0.59436820000000001</c:v>
                </c:pt>
                <c:pt idx="36">
                  <c:v>0.42594209999999999</c:v>
                </c:pt>
                <c:pt idx="37">
                  <c:v>0.54224110000000003</c:v>
                </c:pt>
                <c:pt idx="38">
                  <c:v>0.51627849999999997</c:v>
                </c:pt>
                <c:pt idx="39">
                  <c:v>0.56085039999999997</c:v>
                </c:pt>
                <c:pt idx="40">
                  <c:v>0.66644380000000003</c:v>
                </c:pt>
                <c:pt idx="41">
                  <c:v>0.59714400000000001</c:v>
                </c:pt>
                <c:pt idx="42">
                  <c:v>0.68204370000000003</c:v>
                </c:pt>
                <c:pt idx="43">
                  <c:v>0.62869436000000001</c:v>
                </c:pt>
                <c:pt idx="44">
                  <c:v>0.64293860000000003</c:v>
                </c:pt>
                <c:pt idx="45">
                  <c:v>0.65830379999999999</c:v>
                </c:pt>
                <c:pt idx="46">
                  <c:v>0.59693039999999997</c:v>
                </c:pt>
                <c:pt idx="47">
                  <c:v>0.61132909999999996</c:v>
                </c:pt>
                <c:pt idx="48">
                  <c:v>0.64610237000000004</c:v>
                </c:pt>
                <c:pt idx="49">
                  <c:v>0.63626309999999997</c:v>
                </c:pt>
                <c:pt idx="50">
                  <c:v>0.66334839999999995</c:v>
                </c:pt>
                <c:pt idx="51">
                  <c:v>0.69794420000000001</c:v>
                </c:pt>
                <c:pt idx="52">
                  <c:v>0.67003179999999996</c:v>
                </c:pt>
                <c:pt idx="53">
                  <c:v>0.59254269999999998</c:v>
                </c:pt>
                <c:pt idx="54">
                  <c:v>0.71306753</c:v>
                </c:pt>
                <c:pt idx="55">
                  <c:v>0.68368629999999997</c:v>
                </c:pt>
                <c:pt idx="56">
                  <c:v>0.68521785999999996</c:v>
                </c:pt>
                <c:pt idx="57">
                  <c:v>0.6886774</c:v>
                </c:pt>
                <c:pt idx="58">
                  <c:v>0.71779930000000003</c:v>
                </c:pt>
                <c:pt idx="59">
                  <c:v>0.71841600000000005</c:v>
                </c:pt>
                <c:pt idx="60">
                  <c:v>0.61893629999999999</c:v>
                </c:pt>
                <c:pt idx="61">
                  <c:v>0.70782970000000001</c:v>
                </c:pt>
                <c:pt idx="62">
                  <c:v>0.71939889999999995</c:v>
                </c:pt>
                <c:pt idx="63">
                  <c:v>0.68952089999999999</c:v>
                </c:pt>
                <c:pt idx="64">
                  <c:v>0.70532320000000004</c:v>
                </c:pt>
                <c:pt idx="65">
                  <c:v>0.72714144000000003</c:v>
                </c:pt>
                <c:pt idx="66">
                  <c:v>0.70269340000000002</c:v>
                </c:pt>
                <c:pt idx="67">
                  <c:v>0.67597383</c:v>
                </c:pt>
                <c:pt idx="68">
                  <c:v>0.70432245999999998</c:v>
                </c:pt>
                <c:pt idx="69">
                  <c:v>0.71157959999999998</c:v>
                </c:pt>
                <c:pt idx="70">
                  <c:v>0.70381609999999994</c:v>
                </c:pt>
                <c:pt idx="71">
                  <c:v>0.71178216000000005</c:v>
                </c:pt>
                <c:pt idx="72">
                  <c:v>0.72242479999999998</c:v>
                </c:pt>
                <c:pt idx="73">
                  <c:v>0.74050574999999996</c:v>
                </c:pt>
                <c:pt idx="74">
                  <c:v>0.71407100000000001</c:v>
                </c:pt>
                <c:pt idx="75">
                  <c:v>0.7062157</c:v>
                </c:pt>
                <c:pt idx="76">
                  <c:v>0.7157772</c:v>
                </c:pt>
                <c:pt idx="77">
                  <c:v>0.73475235999999999</c:v>
                </c:pt>
                <c:pt idx="78">
                  <c:v>0.71389186000000004</c:v>
                </c:pt>
                <c:pt idx="79">
                  <c:v>0.71147950000000004</c:v>
                </c:pt>
                <c:pt idx="80">
                  <c:v>0.72201800000000005</c:v>
                </c:pt>
                <c:pt idx="81">
                  <c:v>0.72127229999999998</c:v>
                </c:pt>
                <c:pt idx="82">
                  <c:v>0.70436525000000005</c:v>
                </c:pt>
                <c:pt idx="83">
                  <c:v>0.70727545000000003</c:v>
                </c:pt>
                <c:pt idx="84">
                  <c:v>0.70556509999999995</c:v>
                </c:pt>
                <c:pt idx="85">
                  <c:v>0.72515309999999999</c:v>
                </c:pt>
                <c:pt idx="86">
                  <c:v>0.73119409999999996</c:v>
                </c:pt>
                <c:pt idx="87">
                  <c:v>0.74895345999999996</c:v>
                </c:pt>
                <c:pt idx="88">
                  <c:v>0.74345373999999997</c:v>
                </c:pt>
                <c:pt idx="89">
                  <c:v>0.72718210000000005</c:v>
                </c:pt>
                <c:pt idx="90">
                  <c:v>0.74605476999999998</c:v>
                </c:pt>
                <c:pt idx="91">
                  <c:v>0.69120674999999998</c:v>
                </c:pt>
                <c:pt idx="92">
                  <c:v>0.74574684999999996</c:v>
                </c:pt>
                <c:pt idx="93">
                  <c:v>0.72662187</c:v>
                </c:pt>
                <c:pt idx="94">
                  <c:v>0.73475279999999998</c:v>
                </c:pt>
                <c:pt idx="95">
                  <c:v>0.72883165000000005</c:v>
                </c:pt>
                <c:pt idx="96">
                  <c:v>0.73302405999999998</c:v>
                </c:pt>
                <c:pt idx="97">
                  <c:v>0.74141769999999996</c:v>
                </c:pt>
                <c:pt idx="98">
                  <c:v>0.75014400000000003</c:v>
                </c:pt>
                <c:pt idx="99">
                  <c:v>0.75191456000000001</c:v>
                </c:pt>
                <c:pt idx="100">
                  <c:v>0.74844180000000005</c:v>
                </c:pt>
                <c:pt idx="101">
                  <c:v>0.7338382</c:v>
                </c:pt>
                <c:pt idx="102">
                  <c:v>0.74712133000000003</c:v>
                </c:pt>
                <c:pt idx="103">
                  <c:v>0.75657224999999995</c:v>
                </c:pt>
                <c:pt idx="104">
                  <c:v>0.74063444</c:v>
                </c:pt>
                <c:pt idx="105">
                  <c:v>0.72748360000000001</c:v>
                </c:pt>
                <c:pt idx="106">
                  <c:v>0.73984015000000003</c:v>
                </c:pt>
                <c:pt idx="107">
                  <c:v>0.75632374999999996</c:v>
                </c:pt>
                <c:pt idx="108">
                  <c:v>0.76276630000000001</c:v>
                </c:pt>
                <c:pt idx="109">
                  <c:v>0.73702705000000002</c:v>
                </c:pt>
                <c:pt idx="110">
                  <c:v>0.74118066000000005</c:v>
                </c:pt>
                <c:pt idx="111">
                  <c:v>0.74398059999999999</c:v>
                </c:pt>
                <c:pt idx="112">
                  <c:v>0.75022674</c:v>
                </c:pt>
                <c:pt idx="113">
                  <c:v>0.74361679999999997</c:v>
                </c:pt>
                <c:pt idx="114">
                  <c:v>0.75388710000000003</c:v>
                </c:pt>
                <c:pt idx="115">
                  <c:v>0.75376909999999997</c:v>
                </c:pt>
                <c:pt idx="116">
                  <c:v>0.73938316000000004</c:v>
                </c:pt>
                <c:pt idx="117">
                  <c:v>0.75392879999999995</c:v>
                </c:pt>
                <c:pt idx="118">
                  <c:v>0.73674565999999997</c:v>
                </c:pt>
                <c:pt idx="119">
                  <c:v>0.76338786000000003</c:v>
                </c:pt>
                <c:pt idx="120">
                  <c:v>0.75265139999999997</c:v>
                </c:pt>
                <c:pt idx="121">
                  <c:v>0.75602495999999997</c:v>
                </c:pt>
                <c:pt idx="122">
                  <c:v>0.74983584999999997</c:v>
                </c:pt>
                <c:pt idx="123">
                  <c:v>0.75097879999999995</c:v>
                </c:pt>
                <c:pt idx="124">
                  <c:v>0.75515589999999999</c:v>
                </c:pt>
                <c:pt idx="125">
                  <c:v>0.77506830000000004</c:v>
                </c:pt>
                <c:pt idx="126">
                  <c:v>0.74966630000000001</c:v>
                </c:pt>
                <c:pt idx="127">
                  <c:v>0.7572122</c:v>
                </c:pt>
                <c:pt idx="128">
                  <c:v>0.73975384</c:v>
                </c:pt>
                <c:pt idx="129">
                  <c:v>0.75353146000000004</c:v>
                </c:pt>
                <c:pt idx="130">
                  <c:v>0.75778060000000003</c:v>
                </c:pt>
                <c:pt idx="131">
                  <c:v>0.74441062999999996</c:v>
                </c:pt>
                <c:pt idx="132">
                  <c:v>0.75024080000000004</c:v>
                </c:pt>
                <c:pt idx="133">
                  <c:v>0.73785716000000001</c:v>
                </c:pt>
                <c:pt idx="134">
                  <c:v>0.74699926000000005</c:v>
                </c:pt>
                <c:pt idx="135">
                  <c:v>0.74424016000000004</c:v>
                </c:pt>
                <c:pt idx="136">
                  <c:v>0.74604930000000003</c:v>
                </c:pt>
                <c:pt idx="137">
                  <c:v>0.76105579999999995</c:v>
                </c:pt>
                <c:pt idx="138">
                  <c:v>0.7588106</c:v>
                </c:pt>
                <c:pt idx="139">
                  <c:v>0.74619835999999995</c:v>
                </c:pt>
                <c:pt idx="140">
                  <c:v>0.75547699999999995</c:v>
                </c:pt>
                <c:pt idx="141">
                  <c:v>0.76016919999999999</c:v>
                </c:pt>
                <c:pt idx="142">
                  <c:v>0.76142600000000005</c:v>
                </c:pt>
                <c:pt idx="143">
                  <c:v>0.75025779999999997</c:v>
                </c:pt>
                <c:pt idx="144">
                  <c:v>0.74272680000000002</c:v>
                </c:pt>
                <c:pt idx="145">
                  <c:v>0.75336932999999995</c:v>
                </c:pt>
                <c:pt idx="146">
                  <c:v>0.76948905000000001</c:v>
                </c:pt>
                <c:pt idx="147">
                  <c:v>0.75824159999999996</c:v>
                </c:pt>
                <c:pt idx="148">
                  <c:v>0.74888710000000003</c:v>
                </c:pt>
                <c:pt idx="149">
                  <c:v>0.75301510000000005</c:v>
                </c:pt>
                <c:pt idx="150">
                  <c:v>0.75062899999999999</c:v>
                </c:pt>
                <c:pt idx="151">
                  <c:v>0.74537783999999996</c:v>
                </c:pt>
                <c:pt idx="152">
                  <c:v>0.75269580000000003</c:v>
                </c:pt>
                <c:pt idx="153">
                  <c:v>0.73612105999999999</c:v>
                </c:pt>
                <c:pt idx="154">
                  <c:v>0.76391226000000001</c:v>
                </c:pt>
                <c:pt idx="155">
                  <c:v>0.75783813</c:v>
                </c:pt>
                <c:pt idx="156">
                  <c:v>0.74124509999999999</c:v>
                </c:pt>
                <c:pt idx="157">
                  <c:v>0.75965035000000003</c:v>
                </c:pt>
                <c:pt idx="158">
                  <c:v>0.75515955999999995</c:v>
                </c:pt>
                <c:pt idx="159">
                  <c:v>0.74739986999999997</c:v>
                </c:pt>
                <c:pt idx="160">
                  <c:v>0.76626545000000001</c:v>
                </c:pt>
                <c:pt idx="161">
                  <c:v>0.74954235999999996</c:v>
                </c:pt>
                <c:pt idx="162">
                  <c:v>0.76870179999999999</c:v>
                </c:pt>
                <c:pt idx="163">
                  <c:v>0.7638028</c:v>
                </c:pt>
                <c:pt idx="164">
                  <c:v>0.74889939999999999</c:v>
                </c:pt>
                <c:pt idx="165">
                  <c:v>0.74972844000000005</c:v>
                </c:pt>
                <c:pt idx="166">
                  <c:v>0.75335056</c:v>
                </c:pt>
                <c:pt idx="167">
                  <c:v>0.75256884000000002</c:v>
                </c:pt>
                <c:pt idx="168">
                  <c:v>0.74547010000000002</c:v>
                </c:pt>
                <c:pt idx="169">
                  <c:v>0.7555655</c:v>
                </c:pt>
                <c:pt idx="170">
                  <c:v>0.75769955</c:v>
                </c:pt>
                <c:pt idx="171">
                  <c:v>0.75215799999999999</c:v>
                </c:pt>
                <c:pt idx="172">
                  <c:v>0.75177210000000005</c:v>
                </c:pt>
                <c:pt idx="173">
                  <c:v>0.74966120000000003</c:v>
                </c:pt>
                <c:pt idx="174">
                  <c:v>0.76523476999999995</c:v>
                </c:pt>
                <c:pt idx="175">
                  <c:v>0.7591523</c:v>
                </c:pt>
                <c:pt idx="176">
                  <c:v>0.75740569999999996</c:v>
                </c:pt>
                <c:pt idx="177">
                  <c:v>0.75902539999999996</c:v>
                </c:pt>
                <c:pt idx="178">
                  <c:v>0.76124822999999997</c:v>
                </c:pt>
                <c:pt idx="179">
                  <c:v>0.75849056000000004</c:v>
                </c:pt>
                <c:pt idx="180">
                  <c:v>0.76066650000000002</c:v>
                </c:pt>
                <c:pt idx="181">
                  <c:v>0.75602760000000002</c:v>
                </c:pt>
                <c:pt idx="182">
                  <c:v>0.77162430000000004</c:v>
                </c:pt>
                <c:pt idx="183">
                  <c:v>0.7545461</c:v>
                </c:pt>
                <c:pt idx="184">
                  <c:v>0.76422142999999998</c:v>
                </c:pt>
                <c:pt idx="185">
                  <c:v>0.75713456000000001</c:v>
                </c:pt>
                <c:pt idx="186">
                  <c:v>0.7668469</c:v>
                </c:pt>
                <c:pt idx="187">
                  <c:v>0.76367260000000003</c:v>
                </c:pt>
                <c:pt idx="188">
                  <c:v>0.75445589999999996</c:v>
                </c:pt>
                <c:pt idx="189">
                  <c:v>0.75949920000000004</c:v>
                </c:pt>
                <c:pt idx="190">
                  <c:v>0.75433713000000002</c:v>
                </c:pt>
                <c:pt idx="191">
                  <c:v>0.7560171</c:v>
                </c:pt>
                <c:pt idx="192">
                  <c:v>0.76283794999999999</c:v>
                </c:pt>
                <c:pt idx="193">
                  <c:v>0.76810730000000005</c:v>
                </c:pt>
                <c:pt idx="194">
                  <c:v>0.75521404000000003</c:v>
                </c:pt>
                <c:pt idx="195">
                  <c:v>0.75485515999999997</c:v>
                </c:pt>
                <c:pt idx="196">
                  <c:v>0.76236380000000004</c:v>
                </c:pt>
                <c:pt idx="197">
                  <c:v>0.76970744000000002</c:v>
                </c:pt>
                <c:pt idx="198">
                  <c:v>0.75227463000000006</c:v>
                </c:pt>
                <c:pt idx="199">
                  <c:v>0.76853793999999997</c:v>
                </c:pt>
                <c:pt idx="200">
                  <c:v>0.76796880000000001</c:v>
                </c:pt>
                <c:pt idx="201">
                  <c:v>0.77038989999999996</c:v>
                </c:pt>
                <c:pt idx="202">
                  <c:v>0.77155280000000004</c:v>
                </c:pt>
                <c:pt idx="203">
                  <c:v>0.77170510000000003</c:v>
                </c:pt>
                <c:pt idx="204">
                  <c:v>0.76819663999999999</c:v>
                </c:pt>
                <c:pt idx="205">
                  <c:v>0.75826260000000001</c:v>
                </c:pt>
                <c:pt idx="206">
                  <c:v>0.76548490000000002</c:v>
                </c:pt>
                <c:pt idx="207">
                  <c:v>0.76931906000000005</c:v>
                </c:pt>
                <c:pt idx="208">
                  <c:v>0.76099837000000004</c:v>
                </c:pt>
                <c:pt idx="209">
                  <c:v>0.75740099999999999</c:v>
                </c:pt>
                <c:pt idx="210">
                  <c:v>0.75861310000000004</c:v>
                </c:pt>
                <c:pt idx="211">
                  <c:v>0.75973349999999995</c:v>
                </c:pt>
                <c:pt idx="212">
                  <c:v>0.75900434999999999</c:v>
                </c:pt>
                <c:pt idx="213">
                  <c:v>0.76097009999999998</c:v>
                </c:pt>
                <c:pt idx="214">
                  <c:v>0.75298613000000003</c:v>
                </c:pt>
                <c:pt idx="215">
                  <c:v>0.76192510000000002</c:v>
                </c:pt>
                <c:pt idx="216">
                  <c:v>0.75372994000000004</c:v>
                </c:pt>
                <c:pt idx="217">
                  <c:v>0.7491778</c:v>
                </c:pt>
                <c:pt idx="218">
                  <c:v>0.75873153999999998</c:v>
                </c:pt>
                <c:pt idx="219">
                  <c:v>0.75819199999999998</c:v>
                </c:pt>
                <c:pt idx="220">
                  <c:v>0.76013980000000003</c:v>
                </c:pt>
                <c:pt idx="221">
                  <c:v>0.7598608</c:v>
                </c:pt>
                <c:pt idx="222">
                  <c:v>0.76504970000000005</c:v>
                </c:pt>
                <c:pt idx="223">
                  <c:v>0.75823395999999998</c:v>
                </c:pt>
                <c:pt idx="224">
                  <c:v>0.76482249999999996</c:v>
                </c:pt>
                <c:pt idx="225">
                  <c:v>0.75963829999999999</c:v>
                </c:pt>
                <c:pt idx="226">
                  <c:v>0.76595426</c:v>
                </c:pt>
                <c:pt idx="227">
                  <c:v>0.75641716000000003</c:v>
                </c:pt>
                <c:pt idx="228">
                  <c:v>0.76532257000000004</c:v>
                </c:pt>
                <c:pt idx="229">
                  <c:v>0.76113397000000005</c:v>
                </c:pt>
                <c:pt idx="230">
                  <c:v>0.76036150000000002</c:v>
                </c:pt>
                <c:pt idx="231">
                  <c:v>0.75838450000000002</c:v>
                </c:pt>
                <c:pt idx="232">
                  <c:v>0.77200559999999996</c:v>
                </c:pt>
                <c:pt idx="233">
                  <c:v>0.77168219999999998</c:v>
                </c:pt>
                <c:pt idx="234">
                  <c:v>0.76024513999999999</c:v>
                </c:pt>
                <c:pt idx="235">
                  <c:v>0.75917959999999995</c:v>
                </c:pt>
                <c:pt idx="236">
                  <c:v>0.75572010000000001</c:v>
                </c:pt>
                <c:pt idx="237">
                  <c:v>0.76403399999999999</c:v>
                </c:pt>
                <c:pt idx="238">
                  <c:v>0.76442829999999995</c:v>
                </c:pt>
                <c:pt idx="239">
                  <c:v>0.77168890000000001</c:v>
                </c:pt>
                <c:pt idx="240">
                  <c:v>0.76705027000000003</c:v>
                </c:pt>
                <c:pt idx="241">
                  <c:v>0.76455664999999995</c:v>
                </c:pt>
                <c:pt idx="242">
                  <c:v>0.76030076000000002</c:v>
                </c:pt>
                <c:pt idx="243">
                  <c:v>0.76808849999999995</c:v>
                </c:pt>
                <c:pt idx="244">
                  <c:v>0.7657583</c:v>
                </c:pt>
                <c:pt idx="245">
                  <c:v>0.76725083999999999</c:v>
                </c:pt>
                <c:pt idx="246">
                  <c:v>0.7649589</c:v>
                </c:pt>
                <c:pt idx="247">
                  <c:v>0.76259639999999995</c:v>
                </c:pt>
                <c:pt idx="248">
                  <c:v>0.76577850000000003</c:v>
                </c:pt>
                <c:pt idx="249">
                  <c:v>0.77128870000000005</c:v>
                </c:pt>
                <c:pt idx="250">
                  <c:v>0.76171535000000001</c:v>
                </c:pt>
                <c:pt idx="251">
                  <c:v>0.76704143999999996</c:v>
                </c:pt>
                <c:pt idx="252">
                  <c:v>0.76056193999999999</c:v>
                </c:pt>
                <c:pt idx="253">
                  <c:v>0.76898929999999999</c:v>
                </c:pt>
                <c:pt idx="254">
                  <c:v>0.75971186000000002</c:v>
                </c:pt>
                <c:pt idx="255">
                  <c:v>0.76133899999999999</c:v>
                </c:pt>
                <c:pt idx="256">
                  <c:v>0.76149080000000002</c:v>
                </c:pt>
                <c:pt idx="257">
                  <c:v>0.76193359999999999</c:v>
                </c:pt>
                <c:pt idx="258">
                  <c:v>0.76355930000000005</c:v>
                </c:pt>
                <c:pt idx="259">
                  <c:v>0.75617754000000004</c:v>
                </c:pt>
                <c:pt idx="260">
                  <c:v>0.75473710000000005</c:v>
                </c:pt>
                <c:pt idx="261">
                  <c:v>0.75491649999999999</c:v>
                </c:pt>
                <c:pt idx="262">
                  <c:v>0.76724899999999996</c:v>
                </c:pt>
                <c:pt idx="263">
                  <c:v>0.75377022999999999</c:v>
                </c:pt>
                <c:pt idx="264">
                  <c:v>0.76482176999999996</c:v>
                </c:pt>
                <c:pt idx="265">
                  <c:v>0.75743157000000005</c:v>
                </c:pt>
                <c:pt idx="266">
                  <c:v>0.76715270000000002</c:v>
                </c:pt>
                <c:pt idx="267">
                  <c:v>0.76169162999999995</c:v>
                </c:pt>
                <c:pt idx="268">
                  <c:v>0.76616759999999995</c:v>
                </c:pt>
                <c:pt idx="269">
                  <c:v>0.76395016999999998</c:v>
                </c:pt>
                <c:pt idx="270">
                  <c:v>0.75481929999999997</c:v>
                </c:pt>
                <c:pt idx="271">
                  <c:v>0.76465917000000005</c:v>
                </c:pt>
                <c:pt idx="272">
                  <c:v>0.76205546000000002</c:v>
                </c:pt>
                <c:pt idx="273">
                  <c:v>0.76530759999999998</c:v>
                </c:pt>
                <c:pt idx="274">
                  <c:v>0.77099439999999997</c:v>
                </c:pt>
                <c:pt idx="275">
                  <c:v>0.76914530000000003</c:v>
                </c:pt>
                <c:pt idx="276">
                  <c:v>0.76718580000000003</c:v>
                </c:pt>
                <c:pt idx="277">
                  <c:v>0.76866259999999997</c:v>
                </c:pt>
                <c:pt idx="278">
                  <c:v>0.76797899999999997</c:v>
                </c:pt>
                <c:pt idx="279">
                  <c:v>0.76731990000000005</c:v>
                </c:pt>
                <c:pt idx="280">
                  <c:v>0.76973480000000005</c:v>
                </c:pt>
                <c:pt idx="281">
                  <c:v>0.76967543000000005</c:v>
                </c:pt>
                <c:pt idx="282">
                  <c:v>0.76113755000000005</c:v>
                </c:pt>
                <c:pt idx="283">
                  <c:v>0.77506169999999996</c:v>
                </c:pt>
                <c:pt idx="284">
                  <c:v>0.75740949999999996</c:v>
                </c:pt>
                <c:pt idx="285">
                  <c:v>0.76746669999999995</c:v>
                </c:pt>
                <c:pt idx="286">
                  <c:v>0.76312124999999997</c:v>
                </c:pt>
                <c:pt idx="287">
                  <c:v>0.77101814999999996</c:v>
                </c:pt>
                <c:pt idx="288">
                  <c:v>0.77225809999999995</c:v>
                </c:pt>
                <c:pt idx="289">
                  <c:v>0.76813730000000002</c:v>
                </c:pt>
                <c:pt idx="290">
                  <c:v>0.76453483</c:v>
                </c:pt>
                <c:pt idx="291">
                  <c:v>0.75560989999999995</c:v>
                </c:pt>
                <c:pt idx="292">
                  <c:v>0.76760757000000002</c:v>
                </c:pt>
                <c:pt idx="293">
                  <c:v>0.76270689999999997</c:v>
                </c:pt>
                <c:pt idx="294">
                  <c:v>0.76338589999999995</c:v>
                </c:pt>
                <c:pt idx="295">
                  <c:v>0.76672273999999996</c:v>
                </c:pt>
                <c:pt idx="296">
                  <c:v>0.77432566999999997</c:v>
                </c:pt>
                <c:pt idx="297">
                  <c:v>0.77086980000000005</c:v>
                </c:pt>
                <c:pt idx="298">
                  <c:v>0.75805440000000002</c:v>
                </c:pt>
                <c:pt idx="299">
                  <c:v>0.76801969999999997</c:v>
                </c:pt>
                <c:pt idx="300">
                  <c:v>0.77337926999999995</c:v>
                </c:pt>
                <c:pt idx="301">
                  <c:v>0.76746756000000005</c:v>
                </c:pt>
                <c:pt idx="302">
                  <c:v>0.75955010000000001</c:v>
                </c:pt>
                <c:pt idx="303">
                  <c:v>0.76074600000000003</c:v>
                </c:pt>
                <c:pt idx="304">
                  <c:v>0.76054029999999995</c:v>
                </c:pt>
                <c:pt idx="305">
                  <c:v>0.76134460000000004</c:v>
                </c:pt>
                <c:pt idx="306">
                  <c:v>0.76254520000000003</c:v>
                </c:pt>
                <c:pt idx="307">
                  <c:v>0.76766073999999995</c:v>
                </c:pt>
                <c:pt idx="308">
                  <c:v>0.77440509999999996</c:v>
                </c:pt>
                <c:pt idx="309">
                  <c:v>0.77014859999999996</c:v>
                </c:pt>
                <c:pt idx="310">
                  <c:v>0.75767039999999997</c:v>
                </c:pt>
                <c:pt idx="311">
                  <c:v>0.75964092999999999</c:v>
                </c:pt>
                <c:pt idx="312">
                  <c:v>0.76558833999999998</c:v>
                </c:pt>
                <c:pt idx="313">
                  <c:v>0.76632690000000003</c:v>
                </c:pt>
                <c:pt idx="314">
                  <c:v>0.77313434999999997</c:v>
                </c:pt>
                <c:pt idx="315">
                  <c:v>0.76939869999999999</c:v>
                </c:pt>
                <c:pt idx="316">
                  <c:v>0.76751477000000001</c:v>
                </c:pt>
                <c:pt idx="317">
                  <c:v>0.76534354999999998</c:v>
                </c:pt>
                <c:pt idx="318">
                  <c:v>0.76181686000000004</c:v>
                </c:pt>
                <c:pt idx="319">
                  <c:v>0.76426755999999996</c:v>
                </c:pt>
                <c:pt idx="320">
                  <c:v>0.75800440000000002</c:v>
                </c:pt>
                <c:pt idx="321">
                  <c:v>0.76745724999999998</c:v>
                </c:pt>
                <c:pt idx="322">
                  <c:v>0.76102804999999996</c:v>
                </c:pt>
                <c:pt idx="323">
                  <c:v>0.76450309999999999</c:v>
                </c:pt>
                <c:pt idx="324">
                  <c:v>0.76898359999999999</c:v>
                </c:pt>
                <c:pt idx="325">
                  <c:v>0.75746864000000003</c:v>
                </c:pt>
                <c:pt idx="326">
                  <c:v>0.76972043999999995</c:v>
                </c:pt>
                <c:pt idx="327">
                  <c:v>0.77106123999999998</c:v>
                </c:pt>
                <c:pt idx="328">
                  <c:v>0.77195499999999995</c:v>
                </c:pt>
                <c:pt idx="329">
                  <c:v>0.77000930000000001</c:v>
                </c:pt>
                <c:pt idx="330">
                  <c:v>0.76427924999999997</c:v>
                </c:pt>
                <c:pt idx="331">
                  <c:v>0.76512855000000002</c:v>
                </c:pt>
                <c:pt idx="332">
                  <c:v>0.75952520000000001</c:v>
                </c:pt>
                <c:pt idx="333">
                  <c:v>0.76667463999999996</c:v>
                </c:pt>
                <c:pt idx="334">
                  <c:v>0.76471584999999997</c:v>
                </c:pt>
                <c:pt idx="335">
                  <c:v>0.76581067000000003</c:v>
                </c:pt>
                <c:pt idx="336">
                  <c:v>0.76542043999999998</c:v>
                </c:pt>
                <c:pt idx="337">
                  <c:v>0.75976306000000005</c:v>
                </c:pt>
                <c:pt idx="338">
                  <c:v>0.75972706000000001</c:v>
                </c:pt>
                <c:pt idx="339">
                  <c:v>0.76088005000000003</c:v>
                </c:pt>
                <c:pt idx="340">
                  <c:v>0.76273860000000004</c:v>
                </c:pt>
                <c:pt idx="341">
                  <c:v>0.76559465999999998</c:v>
                </c:pt>
                <c:pt idx="342">
                  <c:v>0.76831554999999996</c:v>
                </c:pt>
                <c:pt idx="343">
                  <c:v>0.76459290000000002</c:v>
                </c:pt>
                <c:pt idx="344">
                  <c:v>0.76082810000000001</c:v>
                </c:pt>
                <c:pt idx="345">
                  <c:v>0.76433779999999996</c:v>
                </c:pt>
                <c:pt idx="346">
                  <c:v>0.7641519</c:v>
                </c:pt>
                <c:pt idx="347">
                  <c:v>0.76710135000000002</c:v>
                </c:pt>
                <c:pt idx="348">
                  <c:v>0.76508003000000002</c:v>
                </c:pt>
                <c:pt idx="349">
                  <c:v>0.75787079999999996</c:v>
                </c:pt>
                <c:pt idx="350">
                  <c:v>0.76583690000000004</c:v>
                </c:pt>
                <c:pt idx="351">
                  <c:v>0.76418465000000002</c:v>
                </c:pt>
                <c:pt idx="352">
                  <c:v>0.76457299999999995</c:v>
                </c:pt>
                <c:pt idx="353">
                  <c:v>0.76541780000000004</c:v>
                </c:pt>
                <c:pt idx="354">
                  <c:v>0.76165389999999999</c:v>
                </c:pt>
                <c:pt idx="355">
                  <c:v>0.76703540000000003</c:v>
                </c:pt>
                <c:pt idx="356">
                  <c:v>0.76081717000000004</c:v>
                </c:pt>
                <c:pt idx="357">
                  <c:v>0.76884174000000005</c:v>
                </c:pt>
                <c:pt idx="358">
                  <c:v>0.76757633999999997</c:v>
                </c:pt>
                <c:pt idx="359">
                  <c:v>0.76641250000000005</c:v>
                </c:pt>
                <c:pt idx="360">
                  <c:v>0.76998549999999999</c:v>
                </c:pt>
                <c:pt idx="361">
                  <c:v>0.77205469999999998</c:v>
                </c:pt>
                <c:pt idx="362">
                  <c:v>0.77320904000000001</c:v>
                </c:pt>
                <c:pt idx="363">
                  <c:v>0.76586639999999995</c:v>
                </c:pt>
                <c:pt idx="364">
                  <c:v>0.76641159999999997</c:v>
                </c:pt>
                <c:pt idx="365">
                  <c:v>0.76632285</c:v>
                </c:pt>
                <c:pt idx="366">
                  <c:v>0.76347229999999999</c:v>
                </c:pt>
                <c:pt idx="367">
                  <c:v>0.7698431</c:v>
                </c:pt>
                <c:pt idx="368">
                  <c:v>0.76896673000000004</c:v>
                </c:pt>
                <c:pt idx="369">
                  <c:v>0.75932189999999999</c:v>
                </c:pt>
                <c:pt idx="370">
                  <c:v>0.76492870000000002</c:v>
                </c:pt>
                <c:pt idx="371">
                  <c:v>0.76897556</c:v>
                </c:pt>
                <c:pt idx="372">
                  <c:v>0.76264310000000002</c:v>
                </c:pt>
                <c:pt idx="373">
                  <c:v>0.77249986000000004</c:v>
                </c:pt>
                <c:pt idx="374">
                  <c:v>0.76770616000000003</c:v>
                </c:pt>
                <c:pt idx="375">
                  <c:v>0.76947989999999999</c:v>
                </c:pt>
                <c:pt idx="376">
                  <c:v>0.76585543</c:v>
                </c:pt>
                <c:pt idx="377">
                  <c:v>0.76046115000000003</c:v>
                </c:pt>
                <c:pt idx="378">
                  <c:v>0.75778632999999995</c:v>
                </c:pt>
                <c:pt idx="379">
                  <c:v>0.76336499999999996</c:v>
                </c:pt>
                <c:pt idx="380">
                  <c:v>0.76866540000000005</c:v>
                </c:pt>
                <c:pt idx="381">
                  <c:v>0.76432586000000002</c:v>
                </c:pt>
                <c:pt idx="382">
                  <c:v>0.76282329999999998</c:v>
                </c:pt>
                <c:pt idx="383">
                  <c:v>0.76819119999999996</c:v>
                </c:pt>
                <c:pt idx="384">
                  <c:v>0.76654239999999996</c:v>
                </c:pt>
                <c:pt idx="385">
                  <c:v>0.77409046999999997</c:v>
                </c:pt>
                <c:pt idx="386">
                  <c:v>0.76960649999999997</c:v>
                </c:pt>
                <c:pt idx="387">
                  <c:v>0.76705009999999996</c:v>
                </c:pt>
                <c:pt idx="388">
                  <c:v>0.76883179999999995</c:v>
                </c:pt>
                <c:pt idx="389">
                  <c:v>0.76684620000000003</c:v>
                </c:pt>
                <c:pt idx="390">
                  <c:v>0.76359767000000001</c:v>
                </c:pt>
                <c:pt idx="391">
                  <c:v>0.76627856000000005</c:v>
                </c:pt>
                <c:pt idx="392">
                  <c:v>0.77305204000000005</c:v>
                </c:pt>
                <c:pt idx="393">
                  <c:v>0.76941320000000002</c:v>
                </c:pt>
                <c:pt idx="394">
                  <c:v>0.76118540000000001</c:v>
                </c:pt>
                <c:pt idx="395">
                  <c:v>0.76185166999999998</c:v>
                </c:pt>
                <c:pt idx="396">
                  <c:v>0.77146700000000001</c:v>
                </c:pt>
                <c:pt idx="397">
                  <c:v>0.76720613000000004</c:v>
                </c:pt>
                <c:pt idx="398">
                  <c:v>0.76320239999999995</c:v>
                </c:pt>
                <c:pt idx="399">
                  <c:v>0.76662909999999995</c:v>
                </c:pt>
                <c:pt idx="400">
                  <c:v>0.76671599999999995</c:v>
                </c:pt>
              </c:numCache>
            </c:numRef>
          </c:val>
          <c:smooth val="0"/>
        </c:ser>
        <c:ser>
          <c:idx val="5"/>
          <c:order val="1"/>
          <c:tx>
            <c:strRef>
              <c:f>'DiffusedInput&amp;BurnerTest'!$Y$4</c:f>
              <c:strCache>
                <c:ptCount val="1"/>
                <c:pt idx="0">
                  <c:v>ADULT_Dist1_Burner500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'DiffusedInput&amp;BurnerTest'!$Y$5:$Y$405</c:f>
              <c:numCache>
                <c:formatCode>General</c:formatCode>
                <c:ptCount val="401"/>
                <c:pt idx="0">
                  <c:v>9.7875535E-2</c:v>
                </c:pt>
                <c:pt idx="1">
                  <c:v>0.21248163</c:v>
                </c:pt>
                <c:pt idx="2">
                  <c:v>0.16420048000000001</c:v>
                </c:pt>
                <c:pt idx="3">
                  <c:v>0.23248730000000001</c:v>
                </c:pt>
                <c:pt idx="4">
                  <c:v>0.26946690000000001</c:v>
                </c:pt>
                <c:pt idx="5">
                  <c:v>0.26812755999999999</c:v>
                </c:pt>
                <c:pt idx="6">
                  <c:v>0.27272108</c:v>
                </c:pt>
                <c:pt idx="7">
                  <c:v>0.26117786999999998</c:v>
                </c:pt>
                <c:pt idx="8">
                  <c:v>0.30434966000000002</c:v>
                </c:pt>
                <c:pt idx="9">
                  <c:v>0.34183383000000001</c:v>
                </c:pt>
                <c:pt idx="10">
                  <c:v>0.33781713000000002</c:v>
                </c:pt>
                <c:pt idx="11">
                  <c:v>0.29431084000000002</c:v>
                </c:pt>
                <c:pt idx="12">
                  <c:v>0.29441859999999997</c:v>
                </c:pt>
                <c:pt idx="13">
                  <c:v>0.39598497999999999</c:v>
                </c:pt>
                <c:pt idx="14">
                  <c:v>0.39837011999999999</c:v>
                </c:pt>
                <c:pt idx="15">
                  <c:v>0.36199692</c:v>
                </c:pt>
                <c:pt idx="16">
                  <c:v>0.38736643999999998</c:v>
                </c:pt>
                <c:pt idx="17">
                  <c:v>0.42064673000000002</c:v>
                </c:pt>
                <c:pt idx="18">
                  <c:v>0.42100443999999998</c:v>
                </c:pt>
                <c:pt idx="19">
                  <c:v>0.43360236000000002</c:v>
                </c:pt>
                <c:pt idx="20">
                  <c:v>0.52060640000000002</c:v>
                </c:pt>
                <c:pt idx="21">
                  <c:v>0.46011770000000002</c:v>
                </c:pt>
                <c:pt idx="22">
                  <c:v>0.48167914000000001</c:v>
                </c:pt>
                <c:pt idx="23">
                  <c:v>0.54146004000000003</c:v>
                </c:pt>
                <c:pt idx="24">
                  <c:v>0.51604969999999994</c:v>
                </c:pt>
                <c:pt idx="25">
                  <c:v>0.59312450000000005</c:v>
                </c:pt>
                <c:pt idx="26">
                  <c:v>0.58689659999999999</c:v>
                </c:pt>
                <c:pt idx="27">
                  <c:v>0.58983779999999997</c:v>
                </c:pt>
                <c:pt idx="28">
                  <c:v>0.58486959999999999</c:v>
                </c:pt>
                <c:pt idx="29">
                  <c:v>0.61301450000000002</c:v>
                </c:pt>
                <c:pt idx="30">
                  <c:v>0.64935699999999996</c:v>
                </c:pt>
                <c:pt idx="31">
                  <c:v>0.6257431</c:v>
                </c:pt>
                <c:pt idx="32">
                  <c:v>0.69589007000000003</c:v>
                </c:pt>
                <c:pt idx="33">
                  <c:v>0.65670039999999996</c:v>
                </c:pt>
                <c:pt idx="34">
                  <c:v>0.71076689999999998</c:v>
                </c:pt>
                <c:pt idx="35">
                  <c:v>0.72450124999999999</c:v>
                </c:pt>
                <c:pt idx="36">
                  <c:v>0.64097190000000004</c:v>
                </c:pt>
                <c:pt idx="37">
                  <c:v>0.65735140000000003</c:v>
                </c:pt>
                <c:pt idx="38">
                  <c:v>0.66411730000000002</c:v>
                </c:pt>
                <c:pt idx="39">
                  <c:v>0.72436135999999995</c:v>
                </c:pt>
                <c:pt idx="40">
                  <c:v>0.78499649999999999</c:v>
                </c:pt>
                <c:pt idx="41">
                  <c:v>0.72390520000000003</c:v>
                </c:pt>
                <c:pt idx="42">
                  <c:v>0.79712810000000001</c:v>
                </c:pt>
                <c:pt idx="43">
                  <c:v>0.80593709999999996</c:v>
                </c:pt>
                <c:pt idx="44">
                  <c:v>0.78292240000000002</c:v>
                </c:pt>
                <c:pt idx="45">
                  <c:v>0.79603950000000001</c:v>
                </c:pt>
                <c:pt idx="46">
                  <c:v>0.81109863999999998</c:v>
                </c:pt>
                <c:pt idx="47">
                  <c:v>0.83314604000000003</c:v>
                </c:pt>
                <c:pt idx="48">
                  <c:v>0.82258710000000002</c:v>
                </c:pt>
                <c:pt idx="49">
                  <c:v>0.81775456999999996</c:v>
                </c:pt>
                <c:pt idx="50">
                  <c:v>0.85655534</c:v>
                </c:pt>
                <c:pt idx="51">
                  <c:v>0.84273182999999996</c:v>
                </c:pt>
                <c:pt idx="52">
                  <c:v>0.85476370000000002</c:v>
                </c:pt>
                <c:pt idx="53">
                  <c:v>0.81641876999999996</c:v>
                </c:pt>
                <c:pt idx="54">
                  <c:v>0.86901086999999999</c:v>
                </c:pt>
                <c:pt idx="55">
                  <c:v>0.86965685999999998</c:v>
                </c:pt>
                <c:pt idx="56">
                  <c:v>0.87717544999999997</c:v>
                </c:pt>
                <c:pt idx="57">
                  <c:v>0.86972165000000001</c:v>
                </c:pt>
                <c:pt idx="58">
                  <c:v>0.87765247000000002</c:v>
                </c:pt>
                <c:pt idx="59">
                  <c:v>0.89182349999999999</c:v>
                </c:pt>
                <c:pt idx="60">
                  <c:v>0.84862700000000002</c:v>
                </c:pt>
                <c:pt idx="61">
                  <c:v>0.87973080000000003</c:v>
                </c:pt>
                <c:pt idx="62">
                  <c:v>0.88918710000000001</c:v>
                </c:pt>
                <c:pt idx="63">
                  <c:v>0.88507979999999997</c:v>
                </c:pt>
                <c:pt idx="64">
                  <c:v>0.90555346000000003</c:v>
                </c:pt>
                <c:pt idx="65">
                  <c:v>0.90101606000000001</c:v>
                </c:pt>
                <c:pt idx="66">
                  <c:v>0.89530485999999998</c:v>
                </c:pt>
                <c:pt idx="67">
                  <c:v>0.88774330000000001</c:v>
                </c:pt>
                <c:pt idx="68">
                  <c:v>0.89724194999999995</c:v>
                </c:pt>
                <c:pt idx="69">
                  <c:v>0.90498820000000002</c:v>
                </c:pt>
                <c:pt idx="70">
                  <c:v>0.88322800000000001</c:v>
                </c:pt>
                <c:pt idx="71">
                  <c:v>0.89875894999999995</c:v>
                </c:pt>
                <c:pt idx="72">
                  <c:v>0.89864239999999995</c:v>
                </c:pt>
                <c:pt idx="73">
                  <c:v>0.90564495</c:v>
                </c:pt>
                <c:pt idx="74">
                  <c:v>0.91928582999999997</c:v>
                </c:pt>
                <c:pt idx="75">
                  <c:v>0.90233419999999998</c:v>
                </c:pt>
                <c:pt idx="76">
                  <c:v>0.91281955999999997</c:v>
                </c:pt>
                <c:pt idx="77">
                  <c:v>0.92881080000000005</c:v>
                </c:pt>
                <c:pt idx="78">
                  <c:v>0.92329110000000003</c:v>
                </c:pt>
                <c:pt idx="79">
                  <c:v>0.91583895999999998</c:v>
                </c:pt>
                <c:pt idx="80">
                  <c:v>0.9229678</c:v>
                </c:pt>
                <c:pt idx="81">
                  <c:v>0.90147626000000003</c:v>
                </c:pt>
                <c:pt idx="82">
                  <c:v>0.92772460000000001</c:v>
                </c:pt>
                <c:pt idx="83">
                  <c:v>0.91427915999999998</c:v>
                </c:pt>
                <c:pt idx="84">
                  <c:v>0.92951910000000004</c:v>
                </c:pt>
                <c:pt idx="85">
                  <c:v>0.93527190000000004</c:v>
                </c:pt>
                <c:pt idx="86">
                  <c:v>0.94853860000000001</c:v>
                </c:pt>
                <c:pt idx="87">
                  <c:v>0.93204759999999998</c:v>
                </c:pt>
                <c:pt idx="88">
                  <c:v>0.94448142999999996</c:v>
                </c:pt>
                <c:pt idx="89">
                  <c:v>0.94433427000000003</c:v>
                </c:pt>
                <c:pt idx="90">
                  <c:v>0.94659950000000004</c:v>
                </c:pt>
                <c:pt idx="91">
                  <c:v>0.92364299999999999</c:v>
                </c:pt>
                <c:pt idx="92">
                  <c:v>0.95859647000000003</c:v>
                </c:pt>
                <c:pt idx="93">
                  <c:v>0.94291174</c:v>
                </c:pt>
                <c:pt idx="94">
                  <c:v>0.94148580000000004</c:v>
                </c:pt>
                <c:pt idx="95">
                  <c:v>0.94128420000000002</c:v>
                </c:pt>
                <c:pt idx="96">
                  <c:v>0.93821520000000003</c:v>
                </c:pt>
                <c:pt idx="97">
                  <c:v>0.95125910000000002</c:v>
                </c:pt>
                <c:pt idx="98">
                  <c:v>0.95447979999999999</c:v>
                </c:pt>
                <c:pt idx="99">
                  <c:v>0.94562184999999999</c:v>
                </c:pt>
                <c:pt idx="100">
                  <c:v>0.95657205999999995</c:v>
                </c:pt>
                <c:pt idx="101">
                  <c:v>0.95787520000000004</c:v>
                </c:pt>
                <c:pt idx="102">
                  <c:v>0.95580255999999997</c:v>
                </c:pt>
                <c:pt idx="103">
                  <c:v>0.95375299999999996</c:v>
                </c:pt>
                <c:pt idx="104">
                  <c:v>0.94333429999999996</c:v>
                </c:pt>
                <c:pt idx="105">
                  <c:v>0.93755750000000004</c:v>
                </c:pt>
                <c:pt idx="106">
                  <c:v>0.95101917000000002</c:v>
                </c:pt>
                <c:pt idx="107">
                  <c:v>0.9555707</c:v>
                </c:pt>
                <c:pt idx="108">
                  <c:v>0.95653670000000002</c:v>
                </c:pt>
                <c:pt idx="109">
                  <c:v>0.95809449999999996</c:v>
                </c:pt>
                <c:pt idx="110">
                  <c:v>0.96421020000000002</c:v>
                </c:pt>
                <c:pt idx="111">
                  <c:v>0.95310280000000003</c:v>
                </c:pt>
                <c:pt idx="112">
                  <c:v>0.96087383999999998</c:v>
                </c:pt>
                <c:pt idx="113">
                  <c:v>0.95784610000000003</c:v>
                </c:pt>
                <c:pt idx="114">
                  <c:v>0.95666960000000001</c:v>
                </c:pt>
                <c:pt idx="115">
                  <c:v>0.95607310000000001</c:v>
                </c:pt>
                <c:pt idx="116">
                  <c:v>0.9698059</c:v>
                </c:pt>
                <c:pt idx="117">
                  <c:v>0.96605973999999994</c:v>
                </c:pt>
                <c:pt idx="118">
                  <c:v>0.95696086000000002</c:v>
                </c:pt>
                <c:pt idx="119">
                  <c:v>0.96566050000000003</c:v>
                </c:pt>
                <c:pt idx="120">
                  <c:v>0.96572440000000004</c:v>
                </c:pt>
                <c:pt idx="121">
                  <c:v>0.95739394</c:v>
                </c:pt>
                <c:pt idx="122">
                  <c:v>0.96617925000000004</c:v>
                </c:pt>
                <c:pt idx="123">
                  <c:v>0.96544300000000005</c:v>
                </c:pt>
                <c:pt idx="124">
                  <c:v>0.96394480000000005</c:v>
                </c:pt>
                <c:pt idx="125">
                  <c:v>0.96940947</c:v>
                </c:pt>
                <c:pt idx="126">
                  <c:v>0.97207410000000005</c:v>
                </c:pt>
                <c:pt idx="127">
                  <c:v>0.95891886999999998</c:v>
                </c:pt>
                <c:pt idx="128">
                  <c:v>0.96401285999999997</c:v>
                </c:pt>
                <c:pt idx="129">
                  <c:v>0.96785969999999999</c:v>
                </c:pt>
                <c:pt idx="130">
                  <c:v>0.97510490000000005</c:v>
                </c:pt>
                <c:pt idx="131">
                  <c:v>0.97380109999999998</c:v>
                </c:pt>
                <c:pt idx="132">
                  <c:v>0.969781</c:v>
                </c:pt>
                <c:pt idx="133">
                  <c:v>0.96734154000000006</c:v>
                </c:pt>
                <c:pt idx="134">
                  <c:v>0.96969729999999998</c:v>
                </c:pt>
                <c:pt idx="135">
                  <c:v>0.96711265999999996</c:v>
                </c:pt>
                <c:pt idx="136">
                  <c:v>0.96187829999999996</c:v>
                </c:pt>
                <c:pt idx="137">
                  <c:v>0.96066207000000003</c:v>
                </c:pt>
                <c:pt idx="138">
                  <c:v>0.9588603</c:v>
                </c:pt>
                <c:pt idx="139">
                  <c:v>0.96591276000000004</c:v>
                </c:pt>
                <c:pt idx="140">
                  <c:v>0.95892453</c:v>
                </c:pt>
                <c:pt idx="141">
                  <c:v>0.97150665999999997</c:v>
                </c:pt>
                <c:pt idx="142">
                  <c:v>0.96922724999999998</c:v>
                </c:pt>
                <c:pt idx="143">
                  <c:v>0.97139186</c:v>
                </c:pt>
                <c:pt idx="144">
                  <c:v>0.97022533</c:v>
                </c:pt>
                <c:pt idx="145">
                  <c:v>0.97369539999999999</c:v>
                </c:pt>
                <c:pt idx="146">
                  <c:v>0.9750588</c:v>
                </c:pt>
                <c:pt idx="147">
                  <c:v>0.97641230000000001</c:v>
                </c:pt>
                <c:pt idx="148">
                  <c:v>0.97371479999999999</c:v>
                </c:pt>
                <c:pt idx="149">
                  <c:v>0.97216449999999999</c:v>
                </c:pt>
                <c:pt idx="150">
                  <c:v>0.97661600000000004</c:v>
                </c:pt>
                <c:pt idx="151">
                  <c:v>0.97193485000000002</c:v>
                </c:pt>
                <c:pt idx="152">
                  <c:v>0.97381079999999998</c:v>
                </c:pt>
                <c:pt idx="153">
                  <c:v>0.96734810000000004</c:v>
                </c:pt>
                <c:pt idx="154">
                  <c:v>0.97054755999999998</c:v>
                </c:pt>
                <c:pt idx="155">
                  <c:v>0.97367709999999996</c:v>
                </c:pt>
                <c:pt idx="156">
                  <c:v>0.97380739999999999</c:v>
                </c:pt>
                <c:pt idx="157">
                  <c:v>0.97466390000000003</c:v>
                </c:pt>
                <c:pt idx="158">
                  <c:v>0.96933139999999995</c:v>
                </c:pt>
                <c:pt idx="159">
                  <c:v>0.96911687000000002</c:v>
                </c:pt>
                <c:pt idx="160">
                  <c:v>0.97234076000000003</c:v>
                </c:pt>
                <c:pt idx="161">
                  <c:v>0.97254914000000003</c:v>
                </c:pt>
                <c:pt idx="162">
                  <c:v>0.97616607</c:v>
                </c:pt>
                <c:pt idx="163">
                  <c:v>0.97598636000000005</c:v>
                </c:pt>
                <c:pt idx="164">
                  <c:v>0.97330313999999996</c:v>
                </c:pt>
                <c:pt idx="165">
                  <c:v>0.97291320000000003</c:v>
                </c:pt>
                <c:pt idx="166">
                  <c:v>0.97151109999999996</c:v>
                </c:pt>
                <c:pt idx="167">
                  <c:v>0.97719199999999995</c:v>
                </c:pt>
                <c:pt idx="168">
                  <c:v>0.97605750000000002</c:v>
                </c:pt>
                <c:pt idx="169">
                  <c:v>0.97775670000000003</c:v>
                </c:pt>
                <c:pt idx="170">
                  <c:v>0.97721420000000003</c:v>
                </c:pt>
                <c:pt idx="171">
                  <c:v>0.97355530000000001</c:v>
                </c:pt>
                <c:pt idx="172">
                  <c:v>0.97542119999999999</c:v>
                </c:pt>
                <c:pt idx="173">
                  <c:v>0.97620684000000002</c:v>
                </c:pt>
                <c:pt idx="174">
                  <c:v>0.97039010000000003</c:v>
                </c:pt>
                <c:pt idx="175">
                  <c:v>0.97852426999999997</c:v>
                </c:pt>
                <c:pt idx="176">
                  <c:v>0.97713596000000003</c:v>
                </c:pt>
                <c:pt idx="177">
                  <c:v>0.97564740000000005</c:v>
                </c:pt>
                <c:pt idx="178">
                  <c:v>0.97127985999999999</c:v>
                </c:pt>
                <c:pt idx="179">
                  <c:v>0.97714405999999998</c:v>
                </c:pt>
                <c:pt idx="180">
                  <c:v>0.97612920000000003</c:v>
                </c:pt>
                <c:pt idx="181">
                  <c:v>0.9804948</c:v>
                </c:pt>
                <c:pt idx="182">
                  <c:v>0.98072539999999997</c:v>
                </c:pt>
                <c:pt idx="183">
                  <c:v>0.97485999999999995</c:v>
                </c:pt>
                <c:pt idx="184">
                  <c:v>0.97526979999999996</c:v>
                </c:pt>
                <c:pt idx="185">
                  <c:v>0.97714055</c:v>
                </c:pt>
                <c:pt idx="186">
                  <c:v>0.98086530000000005</c:v>
                </c:pt>
                <c:pt idx="187">
                  <c:v>0.97881657</c:v>
                </c:pt>
                <c:pt idx="188">
                  <c:v>0.98078960000000004</c:v>
                </c:pt>
                <c:pt idx="189">
                  <c:v>0.98074989999999995</c:v>
                </c:pt>
                <c:pt idx="190">
                  <c:v>0.97981090000000004</c:v>
                </c:pt>
                <c:pt idx="191">
                  <c:v>0.98142415000000005</c:v>
                </c:pt>
                <c:pt idx="192">
                  <c:v>0.98279939999999999</c:v>
                </c:pt>
                <c:pt idx="193">
                  <c:v>0.9825528</c:v>
                </c:pt>
                <c:pt idx="194">
                  <c:v>0.98045736999999999</c:v>
                </c:pt>
                <c:pt idx="195">
                  <c:v>0.97987276000000001</c:v>
                </c:pt>
                <c:pt idx="196">
                  <c:v>0.97895759999999998</c:v>
                </c:pt>
                <c:pt idx="197">
                  <c:v>0.98241800000000001</c:v>
                </c:pt>
                <c:pt idx="198">
                  <c:v>0.97512359999999998</c:v>
                </c:pt>
                <c:pt idx="199">
                  <c:v>0.98282164000000005</c:v>
                </c:pt>
                <c:pt idx="200">
                  <c:v>0.97844319999999996</c:v>
                </c:pt>
                <c:pt idx="201">
                  <c:v>0.98308163999999998</c:v>
                </c:pt>
                <c:pt idx="202">
                  <c:v>0.97824865999999999</c:v>
                </c:pt>
                <c:pt idx="203">
                  <c:v>0.97388540000000001</c:v>
                </c:pt>
                <c:pt idx="204">
                  <c:v>0.97978675000000004</c:v>
                </c:pt>
                <c:pt idx="205">
                  <c:v>0.98039715999999999</c:v>
                </c:pt>
                <c:pt idx="206">
                  <c:v>0.97801260000000001</c:v>
                </c:pt>
                <c:pt idx="207">
                  <c:v>0.9797323</c:v>
                </c:pt>
                <c:pt idx="208">
                  <c:v>0.98168500000000003</c:v>
                </c:pt>
                <c:pt idx="209">
                  <c:v>0.98279470000000002</c:v>
                </c:pt>
                <c:pt idx="210">
                  <c:v>0.98003099999999999</c:v>
                </c:pt>
                <c:pt idx="211">
                  <c:v>0.97953619999999997</c:v>
                </c:pt>
                <c:pt idx="212">
                  <c:v>0.98067360000000003</c:v>
                </c:pt>
                <c:pt idx="213">
                  <c:v>0.97752600000000001</c:v>
                </c:pt>
                <c:pt idx="214">
                  <c:v>0.98105180000000003</c:v>
                </c:pt>
                <c:pt idx="215">
                  <c:v>0.98402995000000004</c:v>
                </c:pt>
                <c:pt idx="216">
                  <c:v>0.98137929999999995</c:v>
                </c:pt>
                <c:pt idx="217">
                  <c:v>0.98039489999999996</c:v>
                </c:pt>
                <c:pt idx="218">
                  <c:v>0.98511970000000004</c:v>
                </c:pt>
                <c:pt idx="219">
                  <c:v>0.98382396000000005</c:v>
                </c:pt>
                <c:pt idx="220">
                  <c:v>0.98592025000000005</c:v>
                </c:pt>
                <c:pt idx="221">
                  <c:v>0.97891220000000001</c:v>
                </c:pt>
                <c:pt idx="222">
                  <c:v>0.98171830000000004</c:v>
                </c:pt>
                <c:pt idx="223">
                  <c:v>0.98348089999999999</c:v>
                </c:pt>
                <c:pt idx="224">
                  <c:v>0.98430085</c:v>
                </c:pt>
                <c:pt idx="225">
                  <c:v>0.98435430000000002</c:v>
                </c:pt>
                <c:pt idx="226">
                  <c:v>0.98315140000000001</c:v>
                </c:pt>
                <c:pt idx="227">
                  <c:v>0.98306130000000003</c:v>
                </c:pt>
                <c:pt idx="228">
                  <c:v>0.98034080000000001</c:v>
                </c:pt>
                <c:pt idx="229">
                  <c:v>0.98375880000000004</c:v>
                </c:pt>
                <c:pt idx="230">
                  <c:v>0.98361443999999998</c:v>
                </c:pt>
                <c:pt idx="231">
                  <c:v>0.98234379999999999</c:v>
                </c:pt>
                <c:pt idx="232">
                  <c:v>0.98063619999999996</c:v>
                </c:pt>
                <c:pt idx="233">
                  <c:v>0.98503209999999997</c:v>
                </c:pt>
                <c:pt idx="234">
                  <c:v>0.98466885000000004</c:v>
                </c:pt>
                <c:pt idx="235">
                  <c:v>0.98531950000000001</c:v>
                </c:pt>
                <c:pt idx="236">
                  <c:v>0.98216190000000003</c:v>
                </c:pt>
                <c:pt idx="237">
                  <c:v>0.98435503000000002</c:v>
                </c:pt>
                <c:pt idx="238">
                  <c:v>0.98189663999999999</c:v>
                </c:pt>
                <c:pt idx="239">
                  <c:v>0.98537160000000001</c:v>
                </c:pt>
                <c:pt idx="240">
                  <c:v>0.98536646000000006</c:v>
                </c:pt>
                <c:pt idx="241">
                  <c:v>0.98389124999999999</c:v>
                </c:pt>
                <c:pt idx="242">
                  <c:v>0.98585736999999996</c:v>
                </c:pt>
                <c:pt idx="243">
                  <c:v>0.98681810000000003</c:v>
                </c:pt>
                <c:pt idx="244">
                  <c:v>0.98720366000000004</c:v>
                </c:pt>
                <c:pt idx="245">
                  <c:v>0.98644549999999998</c:v>
                </c:pt>
                <c:pt idx="246">
                  <c:v>0.98553263999999996</c:v>
                </c:pt>
                <c:pt idx="247">
                  <c:v>0.98482259999999999</c:v>
                </c:pt>
                <c:pt idx="248">
                  <c:v>0.98386720000000005</c:v>
                </c:pt>
                <c:pt idx="249">
                  <c:v>0.98527354</c:v>
                </c:pt>
                <c:pt idx="250">
                  <c:v>0.98590164999999996</c:v>
                </c:pt>
                <c:pt idx="251">
                  <c:v>0.9839407</c:v>
                </c:pt>
                <c:pt idx="252">
                  <c:v>0.98567676999999998</c:v>
                </c:pt>
                <c:pt idx="253">
                  <c:v>0.98639129999999997</c:v>
                </c:pt>
                <c:pt idx="254">
                  <c:v>0.98535435999999998</c:v>
                </c:pt>
                <c:pt idx="255">
                  <c:v>0.9847785</c:v>
                </c:pt>
                <c:pt idx="256">
                  <c:v>0.98510145999999998</c:v>
                </c:pt>
                <c:pt idx="257">
                  <c:v>0.98626053000000002</c:v>
                </c:pt>
                <c:pt idx="258">
                  <c:v>0.98369289999999998</c:v>
                </c:pt>
                <c:pt idx="259">
                  <c:v>0.98238210000000004</c:v>
                </c:pt>
                <c:pt idx="260">
                  <c:v>0.98122704000000005</c:v>
                </c:pt>
                <c:pt idx="261">
                  <c:v>0.98230784999999998</c:v>
                </c:pt>
                <c:pt idx="262">
                  <c:v>0.98540879999999997</c:v>
                </c:pt>
                <c:pt idx="263">
                  <c:v>0.98635850000000003</c:v>
                </c:pt>
                <c:pt idx="264">
                  <c:v>0.98710629999999999</c:v>
                </c:pt>
                <c:pt idx="265">
                  <c:v>0.98533269999999995</c:v>
                </c:pt>
                <c:pt idx="266">
                  <c:v>0.98364490000000004</c:v>
                </c:pt>
                <c:pt idx="267">
                  <c:v>0.98750055000000003</c:v>
                </c:pt>
                <c:pt idx="268">
                  <c:v>0.98766200000000004</c:v>
                </c:pt>
                <c:pt idx="269">
                  <c:v>0.98719979999999996</c:v>
                </c:pt>
                <c:pt idx="270">
                  <c:v>0.98474764999999997</c:v>
                </c:pt>
                <c:pt idx="271">
                  <c:v>0.98616784999999996</c:v>
                </c:pt>
                <c:pt idx="272">
                  <c:v>0.98779905000000001</c:v>
                </c:pt>
                <c:pt idx="273">
                  <c:v>0.98810047000000001</c:v>
                </c:pt>
                <c:pt idx="274">
                  <c:v>0.98635059999999997</c:v>
                </c:pt>
                <c:pt idx="275">
                  <c:v>0.98769194000000005</c:v>
                </c:pt>
                <c:pt idx="276">
                  <c:v>0.98718286</c:v>
                </c:pt>
                <c:pt idx="277">
                  <c:v>0.98562074</c:v>
                </c:pt>
                <c:pt idx="278">
                  <c:v>0.9872533</c:v>
                </c:pt>
                <c:pt idx="279">
                  <c:v>0.98652846000000005</c:v>
                </c:pt>
                <c:pt idx="280">
                  <c:v>0.98445190000000005</c:v>
                </c:pt>
                <c:pt idx="281">
                  <c:v>0.98719230000000002</c:v>
                </c:pt>
                <c:pt idx="282">
                  <c:v>0.98301559999999999</c:v>
                </c:pt>
                <c:pt idx="283">
                  <c:v>0.98803350000000001</c:v>
                </c:pt>
                <c:pt idx="284">
                  <c:v>0.9874965</c:v>
                </c:pt>
                <c:pt idx="285">
                  <c:v>0.98782099999999995</c:v>
                </c:pt>
                <c:pt idx="286">
                  <c:v>0.98769366999999997</c:v>
                </c:pt>
                <c:pt idx="287">
                  <c:v>0.98621409999999998</c:v>
                </c:pt>
                <c:pt idx="288">
                  <c:v>0.98805849999999995</c:v>
                </c:pt>
                <c:pt idx="289">
                  <c:v>0.98822093</c:v>
                </c:pt>
                <c:pt idx="290">
                  <c:v>0.98642397000000004</c:v>
                </c:pt>
                <c:pt idx="291">
                  <c:v>0.98750230000000006</c:v>
                </c:pt>
                <c:pt idx="292">
                  <c:v>0.98806879999999997</c:v>
                </c:pt>
                <c:pt idx="293">
                  <c:v>0.98606044000000004</c:v>
                </c:pt>
                <c:pt idx="294">
                  <c:v>0.98783240000000005</c:v>
                </c:pt>
                <c:pt idx="295">
                  <c:v>0.98708105000000002</c:v>
                </c:pt>
                <c:pt idx="296">
                  <c:v>0.98677504000000005</c:v>
                </c:pt>
                <c:pt idx="297">
                  <c:v>0.9875486</c:v>
                </c:pt>
                <c:pt idx="298">
                  <c:v>0.98927593000000003</c:v>
                </c:pt>
                <c:pt idx="299">
                  <c:v>0.9892088</c:v>
                </c:pt>
                <c:pt idx="300">
                  <c:v>0.98921210000000004</c:v>
                </c:pt>
                <c:pt idx="301">
                  <c:v>0.98862742999999997</c:v>
                </c:pt>
                <c:pt idx="302">
                  <c:v>0.98879634999999999</c:v>
                </c:pt>
                <c:pt idx="303">
                  <c:v>0.98921937000000004</c:v>
                </c:pt>
                <c:pt idx="304">
                  <c:v>0.98892855999999996</c:v>
                </c:pt>
                <c:pt idx="305">
                  <c:v>0.98751069999999996</c:v>
                </c:pt>
                <c:pt idx="306">
                  <c:v>0.98958239999999997</c:v>
                </c:pt>
                <c:pt idx="307">
                  <c:v>0.99124400000000001</c:v>
                </c:pt>
                <c:pt idx="308">
                  <c:v>0.98978805999999997</c:v>
                </c:pt>
                <c:pt idx="309">
                  <c:v>0.99058579999999996</c:v>
                </c:pt>
                <c:pt idx="310">
                  <c:v>0.98686253999999995</c:v>
                </c:pt>
                <c:pt idx="311">
                  <c:v>0.98709153999999999</c:v>
                </c:pt>
                <c:pt idx="312">
                  <c:v>0.98865919999999996</c:v>
                </c:pt>
                <c:pt idx="313">
                  <c:v>0.98695904000000001</c:v>
                </c:pt>
                <c:pt idx="314">
                  <c:v>0.98696459999999997</c:v>
                </c:pt>
                <c:pt idx="315">
                  <c:v>0.98852949999999995</c:v>
                </c:pt>
                <c:pt idx="316">
                  <c:v>0.99012893000000002</c:v>
                </c:pt>
                <c:pt idx="317">
                  <c:v>0.98807230000000001</c:v>
                </c:pt>
                <c:pt idx="318">
                  <c:v>0.98955099999999996</c:v>
                </c:pt>
                <c:pt idx="319">
                  <c:v>0.98851984999999998</c:v>
                </c:pt>
                <c:pt idx="320">
                  <c:v>0.98666699999999996</c:v>
                </c:pt>
                <c:pt idx="321">
                  <c:v>0.9877766</c:v>
                </c:pt>
                <c:pt idx="322">
                  <c:v>0.98883860000000001</c:v>
                </c:pt>
                <c:pt idx="323">
                  <c:v>0.99065190000000003</c:v>
                </c:pt>
                <c:pt idx="324">
                  <c:v>0.98725130000000005</c:v>
                </c:pt>
                <c:pt idx="325">
                  <c:v>0.98911685000000005</c:v>
                </c:pt>
                <c:pt idx="326">
                  <c:v>0.98916625999999996</c:v>
                </c:pt>
                <c:pt idx="327">
                  <c:v>0.99016607000000001</c:v>
                </c:pt>
                <c:pt idx="328">
                  <c:v>0.98986953</c:v>
                </c:pt>
                <c:pt idx="329">
                  <c:v>0.98921764000000001</c:v>
                </c:pt>
                <c:pt idx="330">
                  <c:v>0.99028634999999998</c:v>
                </c:pt>
                <c:pt idx="331">
                  <c:v>0.98914369999999996</c:v>
                </c:pt>
                <c:pt idx="332">
                  <c:v>0.9877399</c:v>
                </c:pt>
                <c:pt idx="333">
                  <c:v>0.99025569999999996</c:v>
                </c:pt>
                <c:pt idx="334">
                  <c:v>0.98984380000000005</c:v>
                </c:pt>
                <c:pt idx="335">
                  <c:v>0.98822767</c:v>
                </c:pt>
                <c:pt idx="336">
                  <c:v>0.98985650000000003</c:v>
                </c:pt>
                <c:pt idx="337">
                  <c:v>0.99042680000000005</c:v>
                </c:pt>
                <c:pt idx="338">
                  <c:v>0.98928106000000005</c:v>
                </c:pt>
                <c:pt idx="339">
                  <c:v>0.98774740000000005</c:v>
                </c:pt>
                <c:pt idx="340">
                  <c:v>0.98996850000000003</c:v>
                </c:pt>
                <c:pt idx="341">
                  <c:v>0.99068964000000004</c:v>
                </c:pt>
                <c:pt idx="342">
                  <c:v>0.98748665999999996</c:v>
                </c:pt>
                <c:pt idx="343">
                  <c:v>0.99038579999999998</c:v>
                </c:pt>
                <c:pt idx="344">
                  <c:v>0.98813980000000001</c:v>
                </c:pt>
                <c:pt idx="345">
                  <c:v>0.98934540000000004</c:v>
                </c:pt>
                <c:pt idx="346">
                  <c:v>0.98878600000000005</c:v>
                </c:pt>
                <c:pt idx="347">
                  <c:v>0.98936855999999995</c:v>
                </c:pt>
                <c:pt idx="348">
                  <c:v>0.98810302999999999</c:v>
                </c:pt>
                <c:pt idx="349">
                  <c:v>0.98777705000000005</c:v>
                </c:pt>
                <c:pt idx="350">
                  <c:v>0.98935770000000001</c:v>
                </c:pt>
                <c:pt idx="351">
                  <c:v>0.98805076000000003</c:v>
                </c:pt>
                <c:pt idx="352">
                  <c:v>0.9902495</c:v>
                </c:pt>
                <c:pt idx="353">
                  <c:v>0.98985069999999997</c:v>
                </c:pt>
                <c:pt idx="354">
                  <c:v>0.99016859999999995</c:v>
                </c:pt>
                <c:pt idx="355">
                  <c:v>0.99041780000000001</c:v>
                </c:pt>
                <c:pt idx="356">
                  <c:v>0.9903206</c:v>
                </c:pt>
                <c:pt idx="357">
                  <c:v>0.99059933</c:v>
                </c:pt>
                <c:pt idx="358">
                  <c:v>0.98784870000000002</c:v>
                </c:pt>
                <c:pt idx="359">
                  <c:v>0.98796320000000004</c:v>
                </c:pt>
                <c:pt idx="360">
                  <c:v>0.98991280000000004</c:v>
                </c:pt>
                <c:pt idx="361">
                  <c:v>0.98900569999999999</c:v>
                </c:pt>
                <c:pt idx="362">
                  <c:v>0.98851215999999997</c:v>
                </c:pt>
                <c:pt idx="363">
                  <c:v>0.9897376</c:v>
                </c:pt>
                <c:pt idx="364">
                  <c:v>0.99044483999999999</c:v>
                </c:pt>
                <c:pt idx="365">
                  <c:v>0.98877627000000001</c:v>
                </c:pt>
                <c:pt idx="366">
                  <c:v>0.98809910000000001</c:v>
                </c:pt>
                <c:pt idx="367">
                  <c:v>0.99022080000000001</c:v>
                </c:pt>
                <c:pt idx="368">
                  <c:v>0.9869232</c:v>
                </c:pt>
                <c:pt idx="369">
                  <c:v>0.98724040000000002</c:v>
                </c:pt>
                <c:pt idx="370">
                  <c:v>0.98731135999999997</c:v>
                </c:pt>
                <c:pt idx="371">
                  <c:v>0.99067919999999998</c:v>
                </c:pt>
                <c:pt idx="372">
                  <c:v>0.98964023999999995</c:v>
                </c:pt>
                <c:pt idx="373">
                  <c:v>0.98876286000000002</c:v>
                </c:pt>
                <c:pt idx="374">
                  <c:v>0.99141199999999996</c:v>
                </c:pt>
                <c:pt idx="375">
                  <c:v>0.99032324999999999</c:v>
                </c:pt>
                <c:pt idx="376">
                  <c:v>0.98927089999999995</c:v>
                </c:pt>
                <c:pt idx="377">
                  <c:v>0.98982729999999997</c:v>
                </c:pt>
                <c:pt idx="378">
                  <c:v>0.98991525000000002</c:v>
                </c:pt>
                <c:pt idx="379">
                  <c:v>0.99117297000000004</c:v>
                </c:pt>
                <c:pt idx="380">
                  <c:v>0.99059105000000003</c:v>
                </c:pt>
                <c:pt idx="381">
                  <c:v>0.99156560000000005</c:v>
                </c:pt>
                <c:pt idx="382">
                  <c:v>0.99145720000000004</c:v>
                </c:pt>
                <c:pt idx="383">
                  <c:v>0.99282250000000005</c:v>
                </c:pt>
                <c:pt idx="384">
                  <c:v>0.99168484999999995</c:v>
                </c:pt>
                <c:pt idx="385">
                  <c:v>0.99204789999999998</c:v>
                </c:pt>
                <c:pt idx="386">
                  <c:v>0.99243163999999995</c:v>
                </c:pt>
                <c:pt idx="387">
                  <c:v>0.99278789999999995</c:v>
                </c:pt>
                <c:pt idx="388">
                  <c:v>0.99182236000000001</c:v>
                </c:pt>
                <c:pt idx="389">
                  <c:v>0.99163055</c:v>
                </c:pt>
                <c:pt idx="390">
                  <c:v>0.99090460000000002</c:v>
                </c:pt>
                <c:pt idx="391">
                  <c:v>0.99255740000000003</c:v>
                </c:pt>
                <c:pt idx="392">
                  <c:v>0.99304740000000002</c:v>
                </c:pt>
                <c:pt idx="393">
                  <c:v>0.99147194999999999</c:v>
                </c:pt>
                <c:pt idx="394">
                  <c:v>0.99109570000000002</c:v>
                </c:pt>
                <c:pt idx="395">
                  <c:v>0.99147355999999998</c:v>
                </c:pt>
                <c:pt idx="396">
                  <c:v>0.9916798</c:v>
                </c:pt>
                <c:pt idx="397">
                  <c:v>0.98880179999999995</c:v>
                </c:pt>
                <c:pt idx="398">
                  <c:v>0.99116769999999998</c:v>
                </c:pt>
                <c:pt idx="399">
                  <c:v>0.99132633000000003</c:v>
                </c:pt>
                <c:pt idx="400">
                  <c:v>0.99183120000000002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46205744"/>
        <c:axId val="-546206832"/>
      </c:lineChart>
      <c:catAx>
        <c:axId val="-54620574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46206832"/>
        <c:crossesAt val="-0.4"/>
        <c:auto val="1"/>
        <c:lblAlgn val="ctr"/>
        <c:lblOffset val="100"/>
        <c:tickLblSkip val="50"/>
        <c:noMultiLvlLbl val="0"/>
      </c:catAx>
      <c:valAx>
        <c:axId val="-54620683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4620574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7784399179463328"/>
          <c:y val="0.76377632583933464"/>
          <c:w val="0.28838525765711986"/>
          <c:h val="0.160281707438517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239201288727384E-2"/>
          <c:y val="5.045959042849836E-2"/>
          <c:w val="0.92160335695049811"/>
          <c:h val="0.85369825092683826"/>
        </c:manualLayout>
      </c:layout>
      <c:lineChart>
        <c:grouping val="standard"/>
        <c:varyColors val="0"/>
        <c:ser>
          <c:idx val="0"/>
          <c:order val="0"/>
          <c:tx>
            <c:strRef>
              <c:f>'DiffusedInput&amp;BurnerTest'!$B$4</c:f>
              <c:strCache>
                <c:ptCount val="1"/>
                <c:pt idx="0">
                  <c:v>SNS84_Dist0_Burner0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'DiffusedInput&amp;BurnerTest'!$B$5:$B$405</c:f>
              <c:numCache>
                <c:formatCode>General</c:formatCode>
                <c:ptCount val="401"/>
                <c:pt idx="0">
                  <c:v>9.2159069999999996E-2</c:v>
                </c:pt>
                <c:pt idx="1">
                  <c:v>3.9196613999999998E-2</c:v>
                </c:pt>
                <c:pt idx="2">
                  <c:v>0.16526550000000001</c:v>
                </c:pt>
                <c:pt idx="3">
                  <c:v>0.24213180000000001</c:v>
                </c:pt>
                <c:pt idx="4">
                  <c:v>0.12899077</c:v>
                </c:pt>
                <c:pt idx="5">
                  <c:v>9.0909100000000007E-2</c:v>
                </c:pt>
                <c:pt idx="6">
                  <c:v>7.3077989999999995E-2</c:v>
                </c:pt>
                <c:pt idx="7">
                  <c:v>0.29224</c:v>
                </c:pt>
                <c:pt idx="8">
                  <c:v>4.8643212999999998E-2</c:v>
                </c:pt>
                <c:pt idx="9">
                  <c:v>0.19572373000000001</c:v>
                </c:pt>
                <c:pt idx="10">
                  <c:v>0.27991854999999999</c:v>
                </c:pt>
                <c:pt idx="11">
                  <c:v>0.23757738</c:v>
                </c:pt>
                <c:pt idx="12">
                  <c:v>0.30959940000000002</c:v>
                </c:pt>
                <c:pt idx="13">
                  <c:v>0.28200336999999998</c:v>
                </c:pt>
                <c:pt idx="14">
                  <c:v>0.36750477999999998</c:v>
                </c:pt>
                <c:pt idx="15">
                  <c:v>0.15815754000000001</c:v>
                </c:pt>
                <c:pt idx="16">
                  <c:v>0.35823305999999999</c:v>
                </c:pt>
                <c:pt idx="17">
                  <c:v>0.35215436999999999</c:v>
                </c:pt>
                <c:pt idx="18">
                  <c:v>0.32663356999999998</c:v>
                </c:pt>
                <c:pt idx="19">
                  <c:v>0.26907896999999997</c:v>
                </c:pt>
                <c:pt idx="20">
                  <c:v>0.29366880000000001</c:v>
                </c:pt>
                <c:pt idx="21">
                  <c:v>0.22733068000000001</c:v>
                </c:pt>
                <c:pt idx="22">
                  <c:v>0.32865977000000002</c:v>
                </c:pt>
                <c:pt idx="23">
                  <c:v>0.26236862</c:v>
                </c:pt>
                <c:pt idx="24">
                  <c:v>0.31155043999999998</c:v>
                </c:pt>
                <c:pt idx="25">
                  <c:v>0.30698072999999998</c:v>
                </c:pt>
                <c:pt idx="26">
                  <c:v>0.25479724999999998</c:v>
                </c:pt>
                <c:pt idx="27">
                  <c:v>0.28405570000000002</c:v>
                </c:pt>
                <c:pt idx="28">
                  <c:v>0.33197236000000002</c:v>
                </c:pt>
                <c:pt idx="29">
                  <c:v>0.29789925</c:v>
                </c:pt>
                <c:pt idx="30">
                  <c:v>0.29575062000000002</c:v>
                </c:pt>
                <c:pt idx="31">
                  <c:v>0.32198083</c:v>
                </c:pt>
                <c:pt idx="32">
                  <c:v>0.26765810000000001</c:v>
                </c:pt>
                <c:pt idx="33">
                  <c:v>0.20604222</c:v>
                </c:pt>
                <c:pt idx="34">
                  <c:v>0.31968619999999998</c:v>
                </c:pt>
                <c:pt idx="35">
                  <c:v>0.40406730000000002</c:v>
                </c:pt>
                <c:pt idx="36">
                  <c:v>0.31104465999999997</c:v>
                </c:pt>
                <c:pt idx="37">
                  <c:v>0.34665810000000002</c:v>
                </c:pt>
                <c:pt idx="38">
                  <c:v>0.33174633999999997</c:v>
                </c:pt>
                <c:pt idx="39">
                  <c:v>0.42365447000000001</c:v>
                </c:pt>
                <c:pt idx="40">
                  <c:v>0.36494737999999999</c:v>
                </c:pt>
                <c:pt idx="41">
                  <c:v>0.29992816</c:v>
                </c:pt>
                <c:pt idx="42">
                  <c:v>0.29437059999999998</c:v>
                </c:pt>
                <c:pt idx="43">
                  <c:v>0.49200168</c:v>
                </c:pt>
                <c:pt idx="44">
                  <c:v>0.34096356999999999</c:v>
                </c:pt>
                <c:pt idx="45">
                  <c:v>0.38149473</c:v>
                </c:pt>
                <c:pt idx="46">
                  <c:v>0.41298738000000002</c:v>
                </c:pt>
                <c:pt idx="47">
                  <c:v>0.47119860000000002</c:v>
                </c:pt>
                <c:pt idx="48">
                  <c:v>0.39778175999999998</c:v>
                </c:pt>
                <c:pt idx="49">
                  <c:v>0.34270086999999999</c:v>
                </c:pt>
                <c:pt idx="50">
                  <c:v>0.44332962999999997</c:v>
                </c:pt>
                <c:pt idx="51">
                  <c:v>0.45985213000000003</c:v>
                </c:pt>
                <c:pt idx="52">
                  <c:v>0.40381043999999999</c:v>
                </c:pt>
                <c:pt idx="53">
                  <c:v>0.36706284</c:v>
                </c:pt>
                <c:pt idx="54">
                  <c:v>0.31091252000000003</c:v>
                </c:pt>
                <c:pt idx="55">
                  <c:v>0.49250490000000002</c:v>
                </c:pt>
                <c:pt idx="56">
                  <c:v>0.39059993999999998</c:v>
                </c:pt>
                <c:pt idx="57">
                  <c:v>0.44614959999999998</c:v>
                </c:pt>
                <c:pt idx="58">
                  <c:v>0.41965538000000002</c:v>
                </c:pt>
                <c:pt idx="59">
                  <c:v>0.5040443</c:v>
                </c:pt>
                <c:pt idx="60">
                  <c:v>0.40713173000000002</c:v>
                </c:pt>
                <c:pt idx="61">
                  <c:v>0.38154787000000001</c:v>
                </c:pt>
                <c:pt idx="62">
                  <c:v>0.51583886000000001</c:v>
                </c:pt>
                <c:pt idx="63">
                  <c:v>0.42170944999999999</c:v>
                </c:pt>
                <c:pt idx="64">
                  <c:v>0.48322257000000002</c:v>
                </c:pt>
                <c:pt idx="65">
                  <c:v>0.50771619999999995</c:v>
                </c:pt>
                <c:pt idx="66">
                  <c:v>0.45675969999999999</c:v>
                </c:pt>
                <c:pt idx="67">
                  <c:v>0.45549973999999999</c:v>
                </c:pt>
                <c:pt idx="68">
                  <c:v>0.37394670000000002</c:v>
                </c:pt>
                <c:pt idx="69">
                  <c:v>0.43865720000000002</c:v>
                </c:pt>
                <c:pt idx="70">
                  <c:v>0.47073462999999999</c:v>
                </c:pt>
                <c:pt idx="71">
                  <c:v>0.47882432000000003</c:v>
                </c:pt>
                <c:pt idx="72">
                  <c:v>0.4149854</c:v>
                </c:pt>
                <c:pt idx="73">
                  <c:v>0.40199494000000002</c:v>
                </c:pt>
                <c:pt idx="74">
                  <c:v>0.52400124000000003</c:v>
                </c:pt>
                <c:pt idx="75">
                  <c:v>0.5420973</c:v>
                </c:pt>
                <c:pt idx="76">
                  <c:v>0.43184897</c:v>
                </c:pt>
                <c:pt idx="77">
                  <c:v>0.51440215</c:v>
                </c:pt>
                <c:pt idx="78">
                  <c:v>0.49811246999999997</c:v>
                </c:pt>
                <c:pt idx="79">
                  <c:v>0.53959040000000003</c:v>
                </c:pt>
                <c:pt idx="80">
                  <c:v>0.48451778000000001</c:v>
                </c:pt>
                <c:pt idx="81">
                  <c:v>0.54907994999999998</c:v>
                </c:pt>
                <c:pt idx="82">
                  <c:v>0.55998974999999995</c:v>
                </c:pt>
                <c:pt idx="83">
                  <c:v>0.57451169999999996</c:v>
                </c:pt>
                <c:pt idx="84">
                  <c:v>0.51103810000000005</c:v>
                </c:pt>
                <c:pt idx="85">
                  <c:v>0.50094819999999995</c:v>
                </c:pt>
                <c:pt idx="86">
                  <c:v>0.59303419999999996</c:v>
                </c:pt>
                <c:pt idx="87">
                  <c:v>0.57487820000000001</c:v>
                </c:pt>
                <c:pt idx="88">
                  <c:v>0.56931810000000005</c:v>
                </c:pt>
                <c:pt idx="89">
                  <c:v>0.51182764999999997</c:v>
                </c:pt>
                <c:pt idx="90">
                  <c:v>0.49141299999999999</c:v>
                </c:pt>
                <c:pt idx="91">
                  <c:v>0.58888359999999995</c:v>
                </c:pt>
                <c:pt idx="92">
                  <c:v>0.59247850000000002</c:v>
                </c:pt>
                <c:pt idx="93">
                  <c:v>0.55389790000000005</c:v>
                </c:pt>
                <c:pt idx="94">
                  <c:v>0.55690859999999998</c:v>
                </c:pt>
                <c:pt idx="95">
                  <c:v>0.58596236000000002</c:v>
                </c:pt>
                <c:pt idx="96">
                  <c:v>0.48175180000000001</c:v>
                </c:pt>
                <c:pt idx="97">
                  <c:v>0.59329989999999999</c:v>
                </c:pt>
                <c:pt idx="98">
                  <c:v>0.55847495999999996</c:v>
                </c:pt>
                <c:pt idx="99">
                  <c:v>0.61542379999999997</c:v>
                </c:pt>
                <c:pt idx="100">
                  <c:v>0.51988745000000003</c:v>
                </c:pt>
                <c:pt idx="101">
                  <c:v>0.55664179999999996</c:v>
                </c:pt>
                <c:pt idx="102">
                  <c:v>0.55210899999999996</c:v>
                </c:pt>
                <c:pt idx="103">
                  <c:v>0.55462739999999999</c:v>
                </c:pt>
                <c:pt idx="104">
                  <c:v>0.55629724000000003</c:v>
                </c:pt>
                <c:pt idx="105">
                  <c:v>0.58471583999999999</c:v>
                </c:pt>
                <c:pt idx="106">
                  <c:v>0.53001330000000002</c:v>
                </c:pt>
                <c:pt idx="107">
                  <c:v>0.5317828</c:v>
                </c:pt>
                <c:pt idx="108">
                  <c:v>0.63361780000000001</c:v>
                </c:pt>
                <c:pt idx="109">
                  <c:v>0.57033900000000004</c:v>
                </c:pt>
                <c:pt idx="110">
                  <c:v>0.5652992</c:v>
                </c:pt>
                <c:pt idx="111">
                  <c:v>0.58666589999999996</c:v>
                </c:pt>
                <c:pt idx="112">
                  <c:v>0.54019015999999997</c:v>
                </c:pt>
                <c:pt idx="113">
                  <c:v>0.58902719999999997</c:v>
                </c:pt>
                <c:pt idx="114">
                  <c:v>0.5805903</c:v>
                </c:pt>
                <c:pt idx="115">
                  <c:v>0.55026792999999996</c:v>
                </c:pt>
                <c:pt idx="116">
                  <c:v>0.51666979999999996</c:v>
                </c:pt>
                <c:pt idx="117">
                  <c:v>0.58195260000000004</c:v>
                </c:pt>
                <c:pt idx="118">
                  <c:v>0.58008890000000002</c:v>
                </c:pt>
                <c:pt idx="119">
                  <c:v>0.6017517</c:v>
                </c:pt>
                <c:pt idx="120">
                  <c:v>0.57867396000000004</c:v>
                </c:pt>
                <c:pt idx="121">
                  <c:v>0.61328954000000002</c:v>
                </c:pt>
                <c:pt idx="122">
                  <c:v>0.60291850000000002</c:v>
                </c:pt>
                <c:pt idx="123">
                  <c:v>0.58817050000000004</c:v>
                </c:pt>
                <c:pt idx="124">
                  <c:v>0.54735243</c:v>
                </c:pt>
                <c:pt idx="125">
                  <c:v>0.60539620000000005</c:v>
                </c:pt>
                <c:pt idx="126">
                  <c:v>0.62507389999999996</c:v>
                </c:pt>
                <c:pt idx="127">
                  <c:v>0.60773325</c:v>
                </c:pt>
                <c:pt idx="128">
                  <c:v>0.58669729999999998</c:v>
                </c:pt>
                <c:pt idx="129">
                  <c:v>0.56158870000000005</c:v>
                </c:pt>
                <c:pt idx="130">
                  <c:v>0.62804115000000005</c:v>
                </c:pt>
                <c:pt idx="131">
                  <c:v>0.62915677000000003</c:v>
                </c:pt>
                <c:pt idx="132">
                  <c:v>0.56628940000000005</c:v>
                </c:pt>
                <c:pt idx="133">
                  <c:v>0.62281286999999996</c:v>
                </c:pt>
                <c:pt idx="134">
                  <c:v>0.61299663999999998</c:v>
                </c:pt>
                <c:pt idx="135">
                  <c:v>0.66454420000000003</c:v>
                </c:pt>
                <c:pt idx="136">
                  <c:v>0.60365690000000005</c:v>
                </c:pt>
                <c:pt idx="137">
                  <c:v>0.65404266</c:v>
                </c:pt>
                <c:pt idx="138">
                  <c:v>0.67643666000000002</c:v>
                </c:pt>
                <c:pt idx="139">
                  <c:v>0.58253323999999995</c:v>
                </c:pt>
                <c:pt idx="140">
                  <c:v>0.52173287000000002</c:v>
                </c:pt>
                <c:pt idx="141">
                  <c:v>0.67888325000000005</c:v>
                </c:pt>
                <c:pt idx="142">
                  <c:v>0.63232505000000006</c:v>
                </c:pt>
                <c:pt idx="143">
                  <c:v>0.58576459999999997</c:v>
                </c:pt>
                <c:pt idx="144">
                  <c:v>0.59608760000000005</c:v>
                </c:pt>
                <c:pt idx="145">
                  <c:v>0.63039149999999999</c:v>
                </c:pt>
                <c:pt idx="146">
                  <c:v>0.62854900000000002</c:v>
                </c:pt>
                <c:pt idx="147">
                  <c:v>0.62341329999999995</c:v>
                </c:pt>
                <c:pt idx="148">
                  <c:v>0.61372112999999995</c:v>
                </c:pt>
                <c:pt idx="149">
                  <c:v>0.63025419999999999</c:v>
                </c:pt>
                <c:pt idx="150">
                  <c:v>0.64639009999999997</c:v>
                </c:pt>
                <c:pt idx="151">
                  <c:v>0.6501441</c:v>
                </c:pt>
                <c:pt idx="152">
                  <c:v>0.62611640000000002</c:v>
                </c:pt>
                <c:pt idx="153">
                  <c:v>0.62617500000000004</c:v>
                </c:pt>
                <c:pt idx="154">
                  <c:v>0.59921749999999996</c:v>
                </c:pt>
                <c:pt idx="155">
                  <c:v>0.62311510000000003</c:v>
                </c:pt>
                <c:pt idx="156">
                  <c:v>0.66081213999999999</c:v>
                </c:pt>
                <c:pt idx="157">
                  <c:v>0.68012463999999995</c:v>
                </c:pt>
                <c:pt idx="158">
                  <c:v>0.66877779999999998</c:v>
                </c:pt>
                <c:pt idx="159">
                  <c:v>0.66674507000000005</c:v>
                </c:pt>
                <c:pt idx="160">
                  <c:v>0.64885550000000003</c:v>
                </c:pt>
                <c:pt idx="161">
                  <c:v>0.67644340000000003</c:v>
                </c:pt>
                <c:pt idx="162">
                  <c:v>0.66942024</c:v>
                </c:pt>
                <c:pt idx="163">
                  <c:v>0.64508109999999996</c:v>
                </c:pt>
                <c:pt idx="164">
                  <c:v>0.60005443999999997</c:v>
                </c:pt>
                <c:pt idx="165">
                  <c:v>0.69697266999999996</c:v>
                </c:pt>
                <c:pt idx="166">
                  <c:v>0.66959109999999999</c:v>
                </c:pt>
                <c:pt idx="167">
                  <c:v>0.68787640000000005</c:v>
                </c:pt>
                <c:pt idx="168">
                  <c:v>0.62761670000000003</c:v>
                </c:pt>
                <c:pt idx="169">
                  <c:v>0.65790479999999996</c:v>
                </c:pt>
                <c:pt idx="170">
                  <c:v>0.67110800000000004</c:v>
                </c:pt>
                <c:pt idx="171">
                  <c:v>0.68270975</c:v>
                </c:pt>
                <c:pt idx="172">
                  <c:v>0.62940335000000003</c:v>
                </c:pt>
                <c:pt idx="173">
                  <c:v>0.67306250000000001</c:v>
                </c:pt>
                <c:pt idx="174">
                  <c:v>0.69237360000000003</c:v>
                </c:pt>
                <c:pt idx="175">
                  <c:v>0.66581270000000004</c:v>
                </c:pt>
                <c:pt idx="176">
                  <c:v>0.67047024</c:v>
                </c:pt>
                <c:pt idx="177">
                  <c:v>0.68249725999999999</c:v>
                </c:pt>
                <c:pt idx="178">
                  <c:v>0.69118714000000003</c:v>
                </c:pt>
                <c:pt idx="179">
                  <c:v>0.67319450000000003</c:v>
                </c:pt>
                <c:pt idx="180">
                  <c:v>0.68919206</c:v>
                </c:pt>
                <c:pt idx="181">
                  <c:v>0.67183820000000005</c:v>
                </c:pt>
                <c:pt idx="182">
                  <c:v>0.67390346999999995</c:v>
                </c:pt>
                <c:pt idx="183">
                  <c:v>0.68414079999999999</c:v>
                </c:pt>
                <c:pt idx="184">
                  <c:v>0.66966060000000005</c:v>
                </c:pt>
                <c:pt idx="185">
                  <c:v>0.62519382999999995</c:v>
                </c:pt>
                <c:pt idx="186">
                  <c:v>0.64391489999999996</c:v>
                </c:pt>
                <c:pt idx="187">
                  <c:v>0.71441529999999998</c:v>
                </c:pt>
                <c:pt idx="188">
                  <c:v>0.69055116000000005</c:v>
                </c:pt>
                <c:pt idx="189">
                  <c:v>0.67701023999999999</c:v>
                </c:pt>
                <c:pt idx="190">
                  <c:v>0.67713964000000004</c:v>
                </c:pt>
                <c:pt idx="191">
                  <c:v>0.6755485</c:v>
                </c:pt>
                <c:pt idx="192">
                  <c:v>0.69044220000000001</c:v>
                </c:pt>
                <c:pt idx="193">
                  <c:v>0.67255319999999996</c:v>
                </c:pt>
                <c:pt idx="194">
                  <c:v>0.68708329999999995</c:v>
                </c:pt>
                <c:pt idx="195">
                  <c:v>0.70116109999999998</c:v>
                </c:pt>
                <c:pt idx="196">
                  <c:v>0.70253617000000002</c:v>
                </c:pt>
                <c:pt idx="197">
                  <c:v>0.69592169999999998</c:v>
                </c:pt>
                <c:pt idx="198">
                  <c:v>0.69073063000000001</c:v>
                </c:pt>
                <c:pt idx="199">
                  <c:v>0.63043479999999996</c:v>
                </c:pt>
                <c:pt idx="200">
                  <c:v>0.63707005999999999</c:v>
                </c:pt>
                <c:pt idx="201">
                  <c:v>0.67667580000000005</c:v>
                </c:pt>
                <c:pt idx="202">
                  <c:v>0.69849989999999995</c:v>
                </c:pt>
                <c:pt idx="203">
                  <c:v>0.69659360000000003</c:v>
                </c:pt>
                <c:pt idx="204">
                  <c:v>0.69546777000000004</c:v>
                </c:pt>
                <c:pt idx="205">
                  <c:v>0.66690700000000003</c:v>
                </c:pt>
                <c:pt idx="206">
                  <c:v>0.68778859999999997</c:v>
                </c:pt>
                <c:pt idx="207">
                  <c:v>0.70178056</c:v>
                </c:pt>
                <c:pt idx="208">
                  <c:v>0.70663803999999997</c:v>
                </c:pt>
                <c:pt idx="209">
                  <c:v>0.72807120000000003</c:v>
                </c:pt>
                <c:pt idx="210">
                  <c:v>0.67777849999999995</c:v>
                </c:pt>
                <c:pt idx="211">
                  <c:v>0.67038876000000003</c:v>
                </c:pt>
                <c:pt idx="212">
                  <c:v>0.69844799999999996</c:v>
                </c:pt>
                <c:pt idx="213">
                  <c:v>0.69629700000000005</c:v>
                </c:pt>
                <c:pt idx="214">
                  <c:v>0.69135780000000002</c:v>
                </c:pt>
                <c:pt idx="215">
                  <c:v>0.68109120000000001</c:v>
                </c:pt>
                <c:pt idx="216">
                  <c:v>0.69450796000000004</c:v>
                </c:pt>
                <c:pt idx="217">
                  <c:v>0.66621226</c:v>
                </c:pt>
                <c:pt idx="218">
                  <c:v>0.70526339999999998</c:v>
                </c:pt>
                <c:pt idx="219">
                  <c:v>0.70740879999999995</c:v>
                </c:pt>
                <c:pt idx="220">
                  <c:v>0.70022240000000002</c:v>
                </c:pt>
                <c:pt idx="221">
                  <c:v>0.71108870000000002</c:v>
                </c:pt>
                <c:pt idx="222">
                  <c:v>0.69099443999999999</c:v>
                </c:pt>
                <c:pt idx="223">
                  <c:v>0.70474344</c:v>
                </c:pt>
                <c:pt idx="224">
                  <c:v>0.65827270000000004</c:v>
                </c:pt>
                <c:pt idx="225">
                  <c:v>0.68709880000000001</c:v>
                </c:pt>
                <c:pt idx="226">
                  <c:v>0.72953619999999997</c:v>
                </c:pt>
                <c:pt idx="227">
                  <c:v>0.69847479999999995</c:v>
                </c:pt>
                <c:pt idx="228">
                  <c:v>0.70852110000000001</c:v>
                </c:pt>
                <c:pt idx="229">
                  <c:v>0.68618760000000001</c:v>
                </c:pt>
                <c:pt idx="230">
                  <c:v>0.69880739999999997</c:v>
                </c:pt>
                <c:pt idx="231">
                  <c:v>0.64520854000000005</c:v>
                </c:pt>
                <c:pt idx="232">
                  <c:v>0.69916800000000001</c:v>
                </c:pt>
                <c:pt idx="233">
                  <c:v>0.72080449999999996</c:v>
                </c:pt>
                <c:pt idx="234">
                  <c:v>0.68133600000000005</c:v>
                </c:pt>
                <c:pt idx="235">
                  <c:v>0.72817206000000001</c:v>
                </c:pt>
                <c:pt idx="236">
                  <c:v>0.71727973</c:v>
                </c:pt>
                <c:pt idx="237">
                  <c:v>0.70813329999999997</c:v>
                </c:pt>
                <c:pt idx="238">
                  <c:v>0.73237795000000006</c:v>
                </c:pt>
                <c:pt idx="239">
                  <c:v>0.70814429999999995</c:v>
                </c:pt>
                <c:pt idx="240">
                  <c:v>0.72376346999999996</c:v>
                </c:pt>
                <c:pt idx="241">
                  <c:v>0.72418903999999995</c:v>
                </c:pt>
                <c:pt idx="242">
                  <c:v>0.72066220000000003</c:v>
                </c:pt>
                <c:pt idx="243">
                  <c:v>0.71929189999999998</c:v>
                </c:pt>
                <c:pt idx="244">
                  <c:v>0.73001170000000004</c:v>
                </c:pt>
                <c:pt idx="245">
                  <c:v>0.72272380000000003</c:v>
                </c:pt>
                <c:pt idx="246">
                  <c:v>0.66196440000000001</c:v>
                </c:pt>
                <c:pt idx="247">
                  <c:v>0.70280944999999995</c:v>
                </c:pt>
                <c:pt idx="248">
                  <c:v>0.73214170000000001</c:v>
                </c:pt>
                <c:pt idx="249">
                  <c:v>0.70774879999999996</c:v>
                </c:pt>
                <c:pt idx="250">
                  <c:v>0.70122426999999998</c:v>
                </c:pt>
                <c:pt idx="251">
                  <c:v>0.70028466</c:v>
                </c:pt>
                <c:pt idx="252">
                  <c:v>0.71348816000000004</c:v>
                </c:pt>
                <c:pt idx="253">
                  <c:v>0.71163030000000005</c:v>
                </c:pt>
                <c:pt idx="254">
                  <c:v>0.71915169999999995</c:v>
                </c:pt>
                <c:pt idx="255">
                  <c:v>0.71239039999999998</c:v>
                </c:pt>
                <c:pt idx="256">
                  <c:v>0.73017600000000005</c:v>
                </c:pt>
                <c:pt idx="257">
                  <c:v>0.69805950000000005</c:v>
                </c:pt>
                <c:pt idx="258">
                  <c:v>0.72582590000000002</c:v>
                </c:pt>
                <c:pt idx="259">
                  <c:v>0.73178434000000003</c:v>
                </c:pt>
                <c:pt idx="260">
                  <c:v>0.72006130000000002</c:v>
                </c:pt>
                <c:pt idx="261">
                  <c:v>0.72455570000000002</c:v>
                </c:pt>
                <c:pt idx="262">
                  <c:v>0.67327784999999996</c:v>
                </c:pt>
                <c:pt idx="263">
                  <c:v>0.70018060000000004</c:v>
                </c:pt>
                <c:pt idx="264">
                  <c:v>0.73268219999999995</c:v>
                </c:pt>
                <c:pt idx="265">
                  <c:v>0.73074669999999997</c:v>
                </c:pt>
                <c:pt idx="266">
                  <c:v>0.7307901</c:v>
                </c:pt>
                <c:pt idx="267">
                  <c:v>0.72790630000000001</c:v>
                </c:pt>
                <c:pt idx="268">
                  <c:v>0.71268160000000003</c:v>
                </c:pt>
                <c:pt idx="269">
                  <c:v>0.71748400000000001</c:v>
                </c:pt>
                <c:pt idx="270">
                  <c:v>0.70796186000000005</c:v>
                </c:pt>
                <c:pt idx="271">
                  <c:v>0.73624414000000005</c:v>
                </c:pt>
                <c:pt idx="272">
                  <c:v>0.70995439999999999</c:v>
                </c:pt>
                <c:pt idx="273">
                  <c:v>0.72495659999999995</c:v>
                </c:pt>
                <c:pt idx="274">
                  <c:v>0.72620030000000002</c:v>
                </c:pt>
                <c:pt idx="275">
                  <c:v>0.71282860000000003</c:v>
                </c:pt>
                <c:pt idx="276">
                  <c:v>0.74228156000000001</c:v>
                </c:pt>
                <c:pt idx="277">
                  <c:v>0.72402789999999995</c:v>
                </c:pt>
                <c:pt idx="278">
                  <c:v>0.72248805000000005</c:v>
                </c:pt>
                <c:pt idx="279">
                  <c:v>0.73442876000000001</c:v>
                </c:pt>
                <c:pt idx="280">
                  <c:v>0.68896559999999996</c:v>
                </c:pt>
                <c:pt idx="281">
                  <c:v>0.72223990000000005</c:v>
                </c:pt>
                <c:pt idx="282">
                  <c:v>0.72235996000000002</c:v>
                </c:pt>
                <c:pt idx="283">
                  <c:v>0.73208139999999999</c:v>
                </c:pt>
                <c:pt idx="284">
                  <c:v>0.73191594999999998</c:v>
                </c:pt>
                <c:pt idx="285">
                  <c:v>0.72962800000000005</c:v>
                </c:pt>
                <c:pt idx="286">
                  <c:v>0.72346189999999999</c:v>
                </c:pt>
                <c:pt idx="287">
                  <c:v>0.71612010000000004</c:v>
                </c:pt>
                <c:pt idx="288">
                  <c:v>0.72403930000000005</c:v>
                </c:pt>
                <c:pt idx="289">
                  <c:v>0.73776673999999998</c:v>
                </c:pt>
                <c:pt idx="290">
                  <c:v>0.72835399999999995</c:v>
                </c:pt>
                <c:pt idx="291">
                  <c:v>0.72918369999999999</c:v>
                </c:pt>
                <c:pt idx="292">
                  <c:v>0.72829235000000003</c:v>
                </c:pt>
                <c:pt idx="293">
                  <c:v>0.71088094000000002</c:v>
                </c:pt>
                <c:pt idx="294">
                  <c:v>0.7218502</c:v>
                </c:pt>
                <c:pt idx="295">
                  <c:v>0.72418380000000004</c:v>
                </c:pt>
                <c:pt idx="296">
                  <c:v>0.72496050000000001</c:v>
                </c:pt>
                <c:pt idx="297">
                  <c:v>0.72869927000000001</c:v>
                </c:pt>
                <c:pt idx="298">
                  <c:v>0.73408689999999999</c:v>
                </c:pt>
                <c:pt idx="299">
                  <c:v>0.71752119999999997</c:v>
                </c:pt>
                <c:pt idx="300">
                  <c:v>0.74263113999999997</c:v>
                </c:pt>
                <c:pt idx="301">
                  <c:v>0.73420655999999995</c:v>
                </c:pt>
                <c:pt idx="302">
                  <c:v>0.72183560000000002</c:v>
                </c:pt>
                <c:pt idx="303">
                  <c:v>0.71523170000000003</c:v>
                </c:pt>
                <c:pt idx="304">
                  <c:v>0.72877570000000003</c:v>
                </c:pt>
                <c:pt idx="305">
                  <c:v>0.73240435000000004</c:v>
                </c:pt>
                <c:pt idx="306">
                  <c:v>0.73953179999999996</c:v>
                </c:pt>
                <c:pt idx="307">
                  <c:v>0.74038280000000001</c:v>
                </c:pt>
                <c:pt idx="308">
                  <c:v>0.7244062</c:v>
                </c:pt>
                <c:pt idx="309">
                  <c:v>0.74330353999999998</c:v>
                </c:pt>
                <c:pt idx="310">
                  <c:v>0.74126714000000005</c:v>
                </c:pt>
                <c:pt idx="311">
                  <c:v>0.72073399999999999</c:v>
                </c:pt>
                <c:pt idx="312">
                  <c:v>0.73398419999999998</c:v>
                </c:pt>
                <c:pt idx="313">
                  <c:v>0.72102695999999999</c:v>
                </c:pt>
                <c:pt idx="314">
                  <c:v>0.72208773999999998</c:v>
                </c:pt>
                <c:pt idx="315">
                  <c:v>0.74619610000000003</c:v>
                </c:pt>
                <c:pt idx="316">
                  <c:v>0.73762274000000005</c:v>
                </c:pt>
                <c:pt idx="317">
                  <c:v>0.72360926999999997</c:v>
                </c:pt>
                <c:pt idx="318">
                  <c:v>0.73629800000000001</c:v>
                </c:pt>
                <c:pt idx="319">
                  <c:v>0.73838570000000003</c:v>
                </c:pt>
                <c:pt idx="320">
                  <c:v>0.72279329999999997</c:v>
                </c:pt>
                <c:pt idx="321">
                  <c:v>0.73987309999999995</c:v>
                </c:pt>
                <c:pt idx="322">
                  <c:v>0.73647189999999996</c:v>
                </c:pt>
                <c:pt idx="323">
                  <c:v>0.71886150000000004</c:v>
                </c:pt>
                <c:pt idx="324">
                  <c:v>0.72848800000000002</c:v>
                </c:pt>
                <c:pt idx="325">
                  <c:v>0.74081224000000001</c:v>
                </c:pt>
                <c:pt idx="326">
                  <c:v>0.73644719999999997</c:v>
                </c:pt>
                <c:pt idx="327">
                  <c:v>0.74136550000000001</c:v>
                </c:pt>
                <c:pt idx="328">
                  <c:v>0.73532593000000002</c:v>
                </c:pt>
                <c:pt idx="329">
                  <c:v>0.75018673999999996</c:v>
                </c:pt>
                <c:pt idx="330">
                  <c:v>0.7355988</c:v>
                </c:pt>
                <c:pt idx="331">
                  <c:v>0.73719597000000003</c:v>
                </c:pt>
                <c:pt idx="332">
                  <c:v>0.73725180000000001</c:v>
                </c:pt>
                <c:pt idx="333">
                  <c:v>0.74989669999999997</c:v>
                </c:pt>
                <c:pt idx="334">
                  <c:v>0.73223050000000001</c:v>
                </c:pt>
                <c:pt idx="335">
                  <c:v>0.73924270000000003</c:v>
                </c:pt>
                <c:pt idx="336">
                  <c:v>0.7545096</c:v>
                </c:pt>
                <c:pt idx="337">
                  <c:v>0.743093</c:v>
                </c:pt>
                <c:pt idx="338">
                  <c:v>0.70346299999999995</c:v>
                </c:pt>
                <c:pt idx="339">
                  <c:v>0.73274539999999999</c:v>
                </c:pt>
                <c:pt idx="340">
                  <c:v>0.74712396000000003</c:v>
                </c:pt>
                <c:pt idx="341">
                  <c:v>0.74304020000000004</c:v>
                </c:pt>
                <c:pt idx="342">
                  <c:v>0.74322677000000004</c:v>
                </c:pt>
                <c:pt idx="343">
                  <c:v>0.73877996000000001</c:v>
                </c:pt>
                <c:pt idx="344">
                  <c:v>0.74886719999999996</c:v>
                </c:pt>
                <c:pt idx="345">
                  <c:v>0.73703870000000005</c:v>
                </c:pt>
                <c:pt idx="346">
                  <c:v>0.75082479999999996</c:v>
                </c:pt>
                <c:pt idx="347">
                  <c:v>0.74646025999999999</c:v>
                </c:pt>
                <c:pt idx="348">
                  <c:v>0.73772479999999996</c:v>
                </c:pt>
                <c:pt idx="349">
                  <c:v>0.74517935999999996</c:v>
                </c:pt>
                <c:pt idx="350">
                  <c:v>0.72428539999999997</c:v>
                </c:pt>
                <c:pt idx="351">
                  <c:v>0.73748546999999998</c:v>
                </c:pt>
                <c:pt idx="352">
                  <c:v>0.73035830000000002</c:v>
                </c:pt>
                <c:pt idx="353">
                  <c:v>0.74266980000000005</c:v>
                </c:pt>
                <c:pt idx="354">
                  <c:v>0.7403689</c:v>
                </c:pt>
                <c:pt idx="355">
                  <c:v>0.73975840000000004</c:v>
                </c:pt>
                <c:pt idx="356">
                  <c:v>0.74378829999999996</c:v>
                </c:pt>
                <c:pt idx="357">
                  <c:v>0.72534114000000005</c:v>
                </c:pt>
                <c:pt idx="358">
                  <c:v>0.74135669999999998</c:v>
                </c:pt>
                <c:pt idx="359">
                  <c:v>0.74826680000000001</c:v>
                </c:pt>
                <c:pt idx="360">
                  <c:v>0.74064624000000001</c:v>
                </c:pt>
                <c:pt idx="361">
                  <c:v>0.72918755000000002</c:v>
                </c:pt>
                <c:pt idx="362">
                  <c:v>0.72628780000000004</c:v>
                </c:pt>
                <c:pt idx="363">
                  <c:v>0.75122975999999997</c:v>
                </c:pt>
                <c:pt idx="364">
                  <c:v>0.75232589999999999</c:v>
                </c:pt>
                <c:pt idx="365">
                  <c:v>0.74638590000000005</c:v>
                </c:pt>
                <c:pt idx="366">
                  <c:v>0.74748899999999996</c:v>
                </c:pt>
                <c:pt idx="367">
                  <c:v>0.75555693999999995</c:v>
                </c:pt>
                <c:pt idx="368">
                  <c:v>0.75058484000000003</c:v>
                </c:pt>
                <c:pt idx="369">
                  <c:v>0.73811789999999999</c:v>
                </c:pt>
                <c:pt idx="370">
                  <c:v>0.75555130000000004</c:v>
                </c:pt>
                <c:pt idx="371">
                  <c:v>0.75366396000000002</c:v>
                </c:pt>
                <c:pt idx="372">
                  <c:v>0.75543839999999995</c:v>
                </c:pt>
                <c:pt idx="373">
                  <c:v>0.73680270000000003</c:v>
                </c:pt>
                <c:pt idx="374">
                  <c:v>0.74029069999999997</c:v>
                </c:pt>
                <c:pt idx="375">
                  <c:v>0.74656694999999995</c:v>
                </c:pt>
                <c:pt idx="376">
                  <c:v>0.75903080000000001</c:v>
                </c:pt>
                <c:pt idx="377">
                  <c:v>0.73731035</c:v>
                </c:pt>
                <c:pt idx="378">
                  <c:v>0.74567490000000003</c:v>
                </c:pt>
                <c:pt idx="379">
                  <c:v>0.75013099999999999</c:v>
                </c:pt>
                <c:pt idx="380">
                  <c:v>0.74664169999999996</c:v>
                </c:pt>
                <c:pt idx="381">
                  <c:v>0.74649840000000001</c:v>
                </c:pt>
                <c:pt idx="382">
                  <c:v>0.75838269999999997</c:v>
                </c:pt>
                <c:pt idx="383">
                  <c:v>0.74845640000000002</c:v>
                </c:pt>
                <c:pt idx="384">
                  <c:v>0.75055519999999998</c:v>
                </c:pt>
                <c:pt idx="385">
                  <c:v>0.7516176</c:v>
                </c:pt>
                <c:pt idx="386">
                  <c:v>0.75085263999999996</c:v>
                </c:pt>
                <c:pt idx="387">
                  <c:v>0.75140952999999999</c:v>
                </c:pt>
                <c:pt idx="388">
                  <c:v>0.7495465</c:v>
                </c:pt>
                <c:pt idx="389">
                  <c:v>0.74896410000000002</c:v>
                </c:pt>
                <c:pt idx="390">
                  <c:v>0.73591994999999999</c:v>
                </c:pt>
                <c:pt idx="391">
                  <c:v>0.73672570000000004</c:v>
                </c:pt>
                <c:pt idx="392">
                  <c:v>0.73950289999999996</c:v>
                </c:pt>
                <c:pt idx="393">
                  <c:v>0.75441919999999996</c:v>
                </c:pt>
                <c:pt idx="394">
                  <c:v>0.75363860000000005</c:v>
                </c:pt>
                <c:pt idx="395">
                  <c:v>0.74159450000000005</c:v>
                </c:pt>
                <c:pt idx="396">
                  <c:v>0.74631049999999999</c:v>
                </c:pt>
                <c:pt idx="397">
                  <c:v>0.75215363999999996</c:v>
                </c:pt>
                <c:pt idx="398">
                  <c:v>0.74348449999999999</c:v>
                </c:pt>
                <c:pt idx="399">
                  <c:v>0.74109166999999998</c:v>
                </c:pt>
                <c:pt idx="400">
                  <c:v>0.75228465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'DiffusedInput&amp;BurnerTest'!$D$4</c:f>
              <c:strCache>
                <c:ptCount val="1"/>
                <c:pt idx="0">
                  <c:v>ADULT_Dist0_Burner0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'DiffusedInput&amp;BurnerTest'!$D$5:$D$405</c:f>
              <c:numCache>
                <c:formatCode>General</c:formatCode>
                <c:ptCount val="401"/>
                <c:pt idx="0">
                  <c:v>6.4691879999999993E-2</c:v>
                </c:pt>
                <c:pt idx="1">
                  <c:v>9.0381359999999994E-2</c:v>
                </c:pt>
                <c:pt idx="2">
                  <c:v>0.15952491999999999</c:v>
                </c:pt>
                <c:pt idx="3">
                  <c:v>0.19512413000000001</c:v>
                </c:pt>
                <c:pt idx="4">
                  <c:v>0.17794119</c:v>
                </c:pt>
                <c:pt idx="5">
                  <c:v>0.13065313000000001</c:v>
                </c:pt>
                <c:pt idx="6">
                  <c:v>0.11120132000000001</c:v>
                </c:pt>
                <c:pt idx="7">
                  <c:v>0.25930002000000002</c:v>
                </c:pt>
                <c:pt idx="8">
                  <c:v>0.18527336</c:v>
                </c:pt>
                <c:pt idx="9">
                  <c:v>0.19590662</c:v>
                </c:pt>
                <c:pt idx="10">
                  <c:v>0.28732592000000001</c:v>
                </c:pt>
                <c:pt idx="11">
                  <c:v>0.19064784000000001</c:v>
                </c:pt>
                <c:pt idx="12">
                  <c:v>0.34494736999999998</c:v>
                </c:pt>
                <c:pt idx="13">
                  <c:v>0.34842413999999999</c:v>
                </c:pt>
                <c:pt idx="14">
                  <c:v>0.32949605999999998</c:v>
                </c:pt>
                <c:pt idx="15">
                  <c:v>0.21116326999999999</c:v>
                </c:pt>
                <c:pt idx="16">
                  <c:v>0.30957164999999998</c:v>
                </c:pt>
                <c:pt idx="17">
                  <c:v>0.27717575</c:v>
                </c:pt>
                <c:pt idx="18">
                  <c:v>0.29171451999999998</c:v>
                </c:pt>
                <c:pt idx="19">
                  <c:v>0.26102224000000002</c:v>
                </c:pt>
                <c:pt idx="20">
                  <c:v>0.34434912000000001</c:v>
                </c:pt>
                <c:pt idx="21">
                  <c:v>0.24530752</c:v>
                </c:pt>
                <c:pt idx="22">
                  <c:v>0.28961112999999999</c:v>
                </c:pt>
                <c:pt idx="23">
                  <c:v>0.27485769999999998</c:v>
                </c:pt>
                <c:pt idx="24">
                  <c:v>0.35186148</c:v>
                </c:pt>
                <c:pt idx="25">
                  <c:v>0.34680346000000001</c:v>
                </c:pt>
                <c:pt idx="26">
                  <c:v>0.29519625999999999</c:v>
                </c:pt>
                <c:pt idx="27">
                  <c:v>0.29468060000000001</c:v>
                </c:pt>
                <c:pt idx="28">
                  <c:v>0.33136067000000002</c:v>
                </c:pt>
                <c:pt idx="29">
                  <c:v>0.32707772000000002</c:v>
                </c:pt>
                <c:pt idx="30">
                  <c:v>0.30434978000000001</c:v>
                </c:pt>
                <c:pt idx="31">
                  <c:v>0.37310189999999999</c:v>
                </c:pt>
                <c:pt idx="32">
                  <c:v>0.34665986999999998</c:v>
                </c:pt>
                <c:pt idx="33">
                  <c:v>0.28137240000000002</c:v>
                </c:pt>
                <c:pt idx="34">
                  <c:v>0.35494477000000002</c:v>
                </c:pt>
                <c:pt idx="35">
                  <c:v>0.40004316000000001</c:v>
                </c:pt>
                <c:pt idx="36">
                  <c:v>0.33535975000000001</c:v>
                </c:pt>
                <c:pt idx="37">
                  <c:v>0.42892686000000002</c:v>
                </c:pt>
                <c:pt idx="38">
                  <c:v>0.37103512999999999</c:v>
                </c:pt>
                <c:pt idx="39">
                  <c:v>0.42400712000000002</c:v>
                </c:pt>
                <c:pt idx="40">
                  <c:v>0.40381985999999997</c:v>
                </c:pt>
                <c:pt idx="41">
                  <c:v>0.35183457000000001</c:v>
                </c:pt>
                <c:pt idx="42">
                  <c:v>0.39887067999999998</c:v>
                </c:pt>
                <c:pt idx="43">
                  <c:v>0.45644404999999999</c:v>
                </c:pt>
                <c:pt idx="44">
                  <c:v>0.35610540000000002</c:v>
                </c:pt>
                <c:pt idx="45">
                  <c:v>0.45918893999999999</c:v>
                </c:pt>
                <c:pt idx="46">
                  <c:v>0.45928155999999998</c:v>
                </c:pt>
                <c:pt idx="47">
                  <c:v>0.43533476999999998</c:v>
                </c:pt>
                <c:pt idx="48">
                  <c:v>0.45010339999999999</c:v>
                </c:pt>
                <c:pt idx="49">
                  <c:v>0.39669369999999998</c:v>
                </c:pt>
                <c:pt idx="50">
                  <c:v>0.43099757999999999</c:v>
                </c:pt>
                <c:pt idx="51">
                  <c:v>0.51177340000000004</c:v>
                </c:pt>
                <c:pt idx="52">
                  <c:v>0.43617907</c:v>
                </c:pt>
                <c:pt idx="53">
                  <c:v>0.41097220000000001</c:v>
                </c:pt>
                <c:pt idx="54">
                  <c:v>0.4442855</c:v>
                </c:pt>
                <c:pt idx="55">
                  <c:v>0.52123410000000003</c:v>
                </c:pt>
                <c:pt idx="56">
                  <c:v>0.42589754000000002</c:v>
                </c:pt>
                <c:pt idx="57">
                  <c:v>0.48306450000000001</c:v>
                </c:pt>
                <c:pt idx="58">
                  <c:v>0.43084057999999997</c:v>
                </c:pt>
                <c:pt idx="59">
                  <c:v>0.51395270000000004</c:v>
                </c:pt>
                <c:pt idx="60">
                  <c:v>0.43105924000000001</c:v>
                </c:pt>
                <c:pt idx="61">
                  <c:v>0.45251200000000003</c:v>
                </c:pt>
                <c:pt idx="62">
                  <c:v>0.52689209999999997</c:v>
                </c:pt>
                <c:pt idx="63">
                  <c:v>0.50990789999999997</c:v>
                </c:pt>
                <c:pt idx="64">
                  <c:v>0.54813962999999999</c:v>
                </c:pt>
                <c:pt idx="65">
                  <c:v>0.55372334000000001</c:v>
                </c:pt>
                <c:pt idx="66">
                  <c:v>0.53123944999999995</c:v>
                </c:pt>
                <c:pt idx="67">
                  <c:v>0.52237699999999998</c:v>
                </c:pt>
                <c:pt idx="68">
                  <c:v>0.43262506000000001</c:v>
                </c:pt>
                <c:pt idx="69">
                  <c:v>0.48753940000000001</c:v>
                </c:pt>
                <c:pt idx="70">
                  <c:v>0.55556510000000003</c:v>
                </c:pt>
                <c:pt idx="71">
                  <c:v>0.55298570000000002</c:v>
                </c:pt>
                <c:pt idx="72">
                  <c:v>0.51534676999999995</c:v>
                </c:pt>
                <c:pt idx="73">
                  <c:v>0.49228402999999998</c:v>
                </c:pt>
                <c:pt idx="74">
                  <c:v>0.59046860000000001</c:v>
                </c:pt>
                <c:pt idx="75">
                  <c:v>0.62651080000000003</c:v>
                </c:pt>
                <c:pt idx="76">
                  <c:v>0.54781073000000002</c:v>
                </c:pt>
                <c:pt idx="77">
                  <c:v>0.61392057</c:v>
                </c:pt>
                <c:pt idx="78">
                  <c:v>0.60844063999999998</c:v>
                </c:pt>
                <c:pt idx="79">
                  <c:v>0.59854890000000005</c:v>
                </c:pt>
                <c:pt idx="80">
                  <c:v>0.57466185000000003</c:v>
                </c:pt>
                <c:pt idx="81">
                  <c:v>0.64289430000000003</c:v>
                </c:pt>
                <c:pt idx="82">
                  <c:v>0.65005270000000004</c:v>
                </c:pt>
                <c:pt idx="83">
                  <c:v>0.61844575000000002</c:v>
                </c:pt>
                <c:pt idx="84">
                  <c:v>0.62957083999999996</c:v>
                </c:pt>
                <c:pt idx="85">
                  <c:v>0.55111383999999997</c:v>
                </c:pt>
                <c:pt idx="86">
                  <c:v>0.68080527000000002</c:v>
                </c:pt>
                <c:pt idx="87">
                  <c:v>0.68180865000000002</c:v>
                </c:pt>
                <c:pt idx="88">
                  <c:v>0.62735015000000005</c:v>
                </c:pt>
                <c:pt idx="89">
                  <c:v>0.64251727000000003</c:v>
                </c:pt>
                <c:pt idx="90">
                  <c:v>0.56141620000000003</c:v>
                </c:pt>
                <c:pt idx="91">
                  <c:v>0.66336757000000002</c:v>
                </c:pt>
                <c:pt idx="92">
                  <c:v>0.61323490000000003</c:v>
                </c:pt>
                <c:pt idx="93">
                  <c:v>0.66773020000000005</c:v>
                </c:pt>
                <c:pt idx="94">
                  <c:v>0.67484593000000004</c:v>
                </c:pt>
                <c:pt idx="95">
                  <c:v>0.72562349999999998</c:v>
                </c:pt>
                <c:pt idx="96">
                  <c:v>0.61671770000000004</c:v>
                </c:pt>
                <c:pt idx="97">
                  <c:v>0.67769873000000003</c:v>
                </c:pt>
                <c:pt idx="98">
                  <c:v>0.64738929999999995</c:v>
                </c:pt>
                <c:pt idx="99">
                  <c:v>0.69848907000000005</c:v>
                </c:pt>
                <c:pt idx="100">
                  <c:v>0.71245860000000005</c:v>
                </c:pt>
                <c:pt idx="101">
                  <c:v>0.67756910000000004</c:v>
                </c:pt>
                <c:pt idx="102">
                  <c:v>0.65118929999999997</c:v>
                </c:pt>
                <c:pt idx="103">
                  <c:v>0.72834429999999994</c:v>
                </c:pt>
                <c:pt idx="104">
                  <c:v>0.71639185999999999</c:v>
                </c:pt>
                <c:pt idx="105">
                  <c:v>0.69480973000000001</c:v>
                </c:pt>
                <c:pt idx="106">
                  <c:v>0.68098955999999999</c:v>
                </c:pt>
                <c:pt idx="107">
                  <c:v>0.65430520000000003</c:v>
                </c:pt>
                <c:pt idx="108">
                  <c:v>0.73565000000000003</c:v>
                </c:pt>
                <c:pt idx="109">
                  <c:v>0.74340779999999995</c:v>
                </c:pt>
                <c:pt idx="110">
                  <c:v>0.72298527000000001</c:v>
                </c:pt>
                <c:pt idx="111">
                  <c:v>0.70665160000000005</c:v>
                </c:pt>
                <c:pt idx="112">
                  <c:v>0.71899570000000002</c:v>
                </c:pt>
                <c:pt idx="113">
                  <c:v>0.73554056999999995</c:v>
                </c:pt>
                <c:pt idx="114">
                  <c:v>0.74715734</c:v>
                </c:pt>
                <c:pt idx="115">
                  <c:v>0.70971770000000001</c:v>
                </c:pt>
                <c:pt idx="116">
                  <c:v>0.69220996000000001</c:v>
                </c:pt>
                <c:pt idx="117">
                  <c:v>0.70418259999999999</c:v>
                </c:pt>
                <c:pt idx="118">
                  <c:v>0.68958366000000004</c:v>
                </c:pt>
                <c:pt idx="119">
                  <c:v>0.76545249999999998</c:v>
                </c:pt>
                <c:pt idx="120">
                  <c:v>0.71025269999999996</c:v>
                </c:pt>
                <c:pt idx="121">
                  <c:v>0.77685760000000004</c:v>
                </c:pt>
                <c:pt idx="122">
                  <c:v>0.73875670000000004</c:v>
                </c:pt>
                <c:pt idx="123">
                  <c:v>0.73040269999999996</c:v>
                </c:pt>
                <c:pt idx="124">
                  <c:v>0.69332826000000003</c:v>
                </c:pt>
                <c:pt idx="125">
                  <c:v>0.73360263999999997</c:v>
                </c:pt>
                <c:pt idx="126">
                  <c:v>0.74440499999999998</c:v>
                </c:pt>
                <c:pt idx="127">
                  <c:v>0.74646250000000003</c:v>
                </c:pt>
                <c:pt idx="128">
                  <c:v>0.77010590000000001</c:v>
                </c:pt>
                <c:pt idx="129">
                  <c:v>0.72313327000000005</c:v>
                </c:pt>
                <c:pt idx="130">
                  <c:v>0.76541406000000001</c:v>
                </c:pt>
                <c:pt idx="131">
                  <c:v>0.79158664000000001</c:v>
                </c:pt>
                <c:pt idx="132">
                  <c:v>0.7618374</c:v>
                </c:pt>
                <c:pt idx="133">
                  <c:v>0.79015522999999999</c:v>
                </c:pt>
                <c:pt idx="134">
                  <c:v>0.79078466000000003</c:v>
                </c:pt>
                <c:pt idx="135">
                  <c:v>0.78693170000000001</c:v>
                </c:pt>
                <c:pt idx="136">
                  <c:v>0.78410082999999997</c:v>
                </c:pt>
                <c:pt idx="137">
                  <c:v>0.82811690000000004</c:v>
                </c:pt>
                <c:pt idx="138">
                  <c:v>0.82719940000000003</c:v>
                </c:pt>
                <c:pt idx="139">
                  <c:v>0.77359146000000001</c:v>
                </c:pt>
                <c:pt idx="140">
                  <c:v>0.72636895999999995</c:v>
                </c:pt>
                <c:pt idx="141">
                  <c:v>0.8187603</c:v>
                </c:pt>
                <c:pt idx="142">
                  <c:v>0.80348019999999998</c:v>
                </c:pt>
                <c:pt idx="143">
                  <c:v>0.77774140000000003</c:v>
                </c:pt>
                <c:pt idx="144">
                  <c:v>0.77692360000000005</c:v>
                </c:pt>
                <c:pt idx="145">
                  <c:v>0.83015775999999997</c:v>
                </c:pt>
                <c:pt idx="146">
                  <c:v>0.84158456000000004</c:v>
                </c:pt>
                <c:pt idx="147">
                  <c:v>0.80617225000000003</c:v>
                </c:pt>
                <c:pt idx="148">
                  <c:v>0.79550314</c:v>
                </c:pt>
                <c:pt idx="149">
                  <c:v>0.83580637000000002</c:v>
                </c:pt>
                <c:pt idx="150">
                  <c:v>0.82437609999999995</c:v>
                </c:pt>
                <c:pt idx="151">
                  <c:v>0.80943244999999997</c:v>
                </c:pt>
                <c:pt idx="152">
                  <c:v>0.84381919999999999</c:v>
                </c:pt>
                <c:pt idx="153">
                  <c:v>0.82752406999999994</c:v>
                </c:pt>
                <c:pt idx="154">
                  <c:v>0.78301889999999996</c:v>
                </c:pt>
                <c:pt idx="155">
                  <c:v>0.80076283000000004</c:v>
                </c:pt>
                <c:pt idx="156">
                  <c:v>0.83003503000000001</c:v>
                </c:pt>
                <c:pt idx="157">
                  <c:v>0.8597572</c:v>
                </c:pt>
                <c:pt idx="158">
                  <c:v>0.8241174</c:v>
                </c:pt>
                <c:pt idx="159">
                  <c:v>0.81751436</c:v>
                </c:pt>
                <c:pt idx="160">
                  <c:v>0.85130507</c:v>
                </c:pt>
                <c:pt idx="161">
                  <c:v>0.83467734000000005</c:v>
                </c:pt>
                <c:pt idx="162">
                  <c:v>0.85669439999999997</c:v>
                </c:pt>
                <c:pt idx="163">
                  <c:v>0.86511015999999996</c:v>
                </c:pt>
                <c:pt idx="164">
                  <c:v>0.78165010000000001</c:v>
                </c:pt>
                <c:pt idx="165">
                  <c:v>0.86666489999999996</c:v>
                </c:pt>
                <c:pt idx="166">
                  <c:v>0.87447470000000005</c:v>
                </c:pt>
                <c:pt idx="167">
                  <c:v>0.89440790000000003</c:v>
                </c:pt>
                <c:pt idx="168">
                  <c:v>0.83269590000000004</c:v>
                </c:pt>
                <c:pt idx="169">
                  <c:v>0.84773343999999995</c:v>
                </c:pt>
                <c:pt idx="170">
                  <c:v>0.8595737</c:v>
                </c:pt>
                <c:pt idx="171">
                  <c:v>0.84563524000000001</c:v>
                </c:pt>
                <c:pt idx="172">
                  <c:v>0.82323880000000005</c:v>
                </c:pt>
                <c:pt idx="173">
                  <c:v>0.87039374999999997</c:v>
                </c:pt>
                <c:pt idx="174">
                  <c:v>0.86815390000000003</c:v>
                </c:pt>
                <c:pt idx="175">
                  <c:v>0.84483975</c:v>
                </c:pt>
                <c:pt idx="176">
                  <c:v>0.86183922999999996</c:v>
                </c:pt>
                <c:pt idx="177">
                  <c:v>0.87251259999999997</c:v>
                </c:pt>
                <c:pt idx="178">
                  <c:v>0.88128660000000003</c:v>
                </c:pt>
                <c:pt idx="179">
                  <c:v>0.88171200000000005</c:v>
                </c:pt>
                <c:pt idx="180">
                  <c:v>0.87080765000000004</c:v>
                </c:pt>
                <c:pt idx="181">
                  <c:v>0.86905926</c:v>
                </c:pt>
                <c:pt idx="182">
                  <c:v>0.84812609999999999</c:v>
                </c:pt>
                <c:pt idx="183">
                  <c:v>0.88164973000000002</c:v>
                </c:pt>
                <c:pt idx="184">
                  <c:v>0.85974514000000002</c:v>
                </c:pt>
                <c:pt idx="185">
                  <c:v>0.82743966999999996</c:v>
                </c:pt>
                <c:pt idx="186">
                  <c:v>0.83569059999999995</c:v>
                </c:pt>
                <c:pt idx="187">
                  <c:v>0.85834290000000002</c:v>
                </c:pt>
                <c:pt idx="188">
                  <c:v>0.89261352999999999</c:v>
                </c:pt>
                <c:pt idx="189">
                  <c:v>0.89635200000000004</c:v>
                </c:pt>
                <c:pt idx="190">
                  <c:v>0.88812809999999998</c:v>
                </c:pt>
                <c:pt idx="191">
                  <c:v>0.88324950000000002</c:v>
                </c:pt>
                <c:pt idx="192">
                  <c:v>0.88902199999999998</c:v>
                </c:pt>
                <c:pt idx="193">
                  <c:v>0.90110440000000003</c:v>
                </c:pt>
                <c:pt idx="194">
                  <c:v>0.90582739999999995</c:v>
                </c:pt>
                <c:pt idx="195">
                  <c:v>0.89543295000000001</c:v>
                </c:pt>
                <c:pt idx="196">
                  <c:v>0.90388303999999997</c:v>
                </c:pt>
                <c:pt idx="197">
                  <c:v>0.88057059999999998</c:v>
                </c:pt>
                <c:pt idx="198">
                  <c:v>0.9017849</c:v>
                </c:pt>
                <c:pt idx="199">
                  <c:v>0.84884470000000001</c:v>
                </c:pt>
                <c:pt idx="200">
                  <c:v>0.85714310000000005</c:v>
                </c:pt>
                <c:pt idx="201">
                  <c:v>0.89076820000000001</c:v>
                </c:pt>
                <c:pt idx="202">
                  <c:v>0.90703449999999997</c:v>
                </c:pt>
                <c:pt idx="203">
                  <c:v>0.90902203000000004</c:v>
                </c:pt>
                <c:pt idx="204">
                  <c:v>0.90391237000000002</c:v>
                </c:pt>
                <c:pt idx="205">
                  <c:v>0.8794244</c:v>
                </c:pt>
                <c:pt idx="206">
                  <c:v>0.91762054000000004</c:v>
                </c:pt>
                <c:pt idx="207">
                  <c:v>0.89154255000000004</c:v>
                </c:pt>
                <c:pt idx="208">
                  <c:v>0.91444479999999995</c:v>
                </c:pt>
                <c:pt idx="209">
                  <c:v>0.90203049999999996</c:v>
                </c:pt>
                <c:pt idx="210">
                  <c:v>0.87562519999999999</c:v>
                </c:pt>
                <c:pt idx="211">
                  <c:v>0.88460857000000004</c:v>
                </c:pt>
                <c:pt idx="212">
                  <c:v>0.89817612999999996</c:v>
                </c:pt>
                <c:pt idx="213">
                  <c:v>0.91399585999999999</c:v>
                </c:pt>
                <c:pt idx="214">
                  <c:v>0.91217970000000004</c:v>
                </c:pt>
                <c:pt idx="215">
                  <c:v>0.87993675000000005</c:v>
                </c:pt>
                <c:pt idx="216">
                  <c:v>0.92242290000000005</c:v>
                </c:pt>
                <c:pt idx="217">
                  <c:v>0.89091604999999996</c:v>
                </c:pt>
                <c:pt idx="218">
                  <c:v>0.9052654</c:v>
                </c:pt>
                <c:pt idx="219">
                  <c:v>0.92737080000000005</c:v>
                </c:pt>
                <c:pt idx="220">
                  <c:v>0.92543240000000004</c:v>
                </c:pt>
                <c:pt idx="221">
                  <c:v>0.91816980000000004</c:v>
                </c:pt>
                <c:pt idx="222">
                  <c:v>0.90712859999999995</c:v>
                </c:pt>
                <c:pt idx="223">
                  <c:v>0.92498279999999999</c:v>
                </c:pt>
                <c:pt idx="224">
                  <c:v>0.86600299999999997</c:v>
                </c:pt>
                <c:pt idx="225">
                  <c:v>0.88380650000000005</c:v>
                </c:pt>
                <c:pt idx="226">
                  <c:v>0.92491299999999999</c:v>
                </c:pt>
                <c:pt idx="227">
                  <c:v>0.91354409999999997</c:v>
                </c:pt>
                <c:pt idx="228">
                  <c:v>0.90628814999999996</c:v>
                </c:pt>
                <c:pt idx="229">
                  <c:v>0.89330299999999996</c:v>
                </c:pt>
                <c:pt idx="230">
                  <c:v>0.92557449999999997</c:v>
                </c:pt>
                <c:pt idx="231">
                  <c:v>0.85987407000000005</c:v>
                </c:pt>
                <c:pt idx="232">
                  <c:v>0.92095740000000004</c:v>
                </c:pt>
                <c:pt idx="233">
                  <c:v>0.93542429999999999</c:v>
                </c:pt>
                <c:pt idx="234">
                  <c:v>0.89125739999999998</c:v>
                </c:pt>
                <c:pt idx="235">
                  <c:v>0.91712280000000002</c:v>
                </c:pt>
                <c:pt idx="236">
                  <c:v>0.92919605999999999</c:v>
                </c:pt>
                <c:pt idx="237">
                  <c:v>0.93260217000000001</c:v>
                </c:pt>
                <c:pt idx="238">
                  <c:v>0.93930316000000003</c:v>
                </c:pt>
                <c:pt idx="239">
                  <c:v>0.91937970000000002</c:v>
                </c:pt>
                <c:pt idx="240">
                  <c:v>0.9355945</c:v>
                </c:pt>
                <c:pt idx="241">
                  <c:v>0.93986815000000001</c:v>
                </c:pt>
                <c:pt idx="242">
                  <c:v>0.93045186999999996</c:v>
                </c:pt>
                <c:pt idx="243">
                  <c:v>0.92179650000000002</c:v>
                </c:pt>
                <c:pt idx="244">
                  <c:v>0.93721989999999999</c:v>
                </c:pt>
                <c:pt idx="245">
                  <c:v>0.94078963999999998</c:v>
                </c:pt>
                <c:pt idx="246">
                  <c:v>0.87863827000000005</c:v>
                </c:pt>
                <c:pt idx="247">
                  <c:v>0.92485183000000004</c:v>
                </c:pt>
                <c:pt idx="248">
                  <c:v>0.92270874999999997</c:v>
                </c:pt>
                <c:pt idx="249">
                  <c:v>0.92901659999999997</c:v>
                </c:pt>
                <c:pt idx="250">
                  <c:v>0.93083453000000005</c:v>
                </c:pt>
                <c:pt idx="251">
                  <c:v>0.91849570000000003</c:v>
                </c:pt>
                <c:pt idx="252">
                  <c:v>0.93192726000000004</c:v>
                </c:pt>
                <c:pt idx="253">
                  <c:v>0.93240529999999999</c:v>
                </c:pt>
                <c:pt idx="254">
                  <c:v>0.93141039999999997</c:v>
                </c:pt>
                <c:pt idx="255">
                  <c:v>0.94389915000000002</c:v>
                </c:pt>
                <c:pt idx="256">
                  <c:v>0.94320729999999997</c:v>
                </c:pt>
                <c:pt idx="257">
                  <c:v>0.93475699999999995</c:v>
                </c:pt>
                <c:pt idx="258">
                  <c:v>0.92751249999999996</c:v>
                </c:pt>
                <c:pt idx="259">
                  <c:v>0.93330460000000004</c:v>
                </c:pt>
                <c:pt idx="260">
                  <c:v>0.92072092999999999</c:v>
                </c:pt>
                <c:pt idx="261">
                  <c:v>0.93551207000000003</c:v>
                </c:pt>
                <c:pt idx="262">
                  <c:v>0.88508019999999998</c:v>
                </c:pt>
                <c:pt idx="263">
                  <c:v>0.92165770000000002</c:v>
                </c:pt>
                <c:pt idx="264">
                  <c:v>0.93668819999999997</c:v>
                </c:pt>
                <c:pt idx="265">
                  <c:v>0.93847060000000004</c:v>
                </c:pt>
                <c:pt idx="266">
                  <c:v>0.94153909999999996</c:v>
                </c:pt>
                <c:pt idx="267">
                  <c:v>0.93244797000000001</c:v>
                </c:pt>
                <c:pt idx="268">
                  <c:v>0.92495819999999995</c:v>
                </c:pt>
                <c:pt idx="269">
                  <c:v>0.93288546999999999</c:v>
                </c:pt>
                <c:pt idx="270">
                  <c:v>0.94489920000000005</c:v>
                </c:pt>
                <c:pt idx="271">
                  <c:v>0.94462809999999997</c:v>
                </c:pt>
                <c:pt idx="272">
                  <c:v>0.93365145000000005</c:v>
                </c:pt>
                <c:pt idx="273">
                  <c:v>0.94230782999999996</c:v>
                </c:pt>
                <c:pt idx="274">
                  <c:v>0.93077370000000004</c:v>
                </c:pt>
                <c:pt idx="275">
                  <c:v>0.94879716999999997</c:v>
                </c:pt>
                <c:pt idx="276">
                  <c:v>0.94911705999999996</c:v>
                </c:pt>
                <c:pt idx="277">
                  <c:v>0.95212600000000003</c:v>
                </c:pt>
                <c:pt idx="278">
                  <c:v>0.93888309999999997</c:v>
                </c:pt>
                <c:pt idx="279">
                  <c:v>0.94937366000000001</c:v>
                </c:pt>
                <c:pt idx="280">
                  <c:v>0.91791593999999999</c:v>
                </c:pt>
                <c:pt idx="281">
                  <c:v>0.94210404000000003</c:v>
                </c:pt>
                <c:pt idx="282">
                  <c:v>0.93871015000000002</c:v>
                </c:pt>
                <c:pt idx="283">
                  <c:v>0.92408687</c:v>
                </c:pt>
                <c:pt idx="284">
                  <c:v>0.94891510000000001</c:v>
                </c:pt>
                <c:pt idx="285">
                  <c:v>0.94662785999999999</c:v>
                </c:pt>
                <c:pt idx="286">
                  <c:v>0.94586740000000002</c:v>
                </c:pt>
                <c:pt idx="287">
                  <c:v>0.93655496999999999</c:v>
                </c:pt>
                <c:pt idx="288">
                  <c:v>0.94707629999999998</c:v>
                </c:pt>
                <c:pt idx="289">
                  <c:v>0.95415329999999998</c:v>
                </c:pt>
                <c:pt idx="290">
                  <c:v>0.94566360000000005</c:v>
                </c:pt>
                <c:pt idx="291">
                  <c:v>0.93834704000000002</c:v>
                </c:pt>
                <c:pt idx="292">
                  <c:v>0.95247360000000003</c:v>
                </c:pt>
                <c:pt idx="293">
                  <c:v>0.93084913000000002</c:v>
                </c:pt>
                <c:pt idx="294">
                  <c:v>0.94221429999999995</c:v>
                </c:pt>
                <c:pt idx="295">
                  <c:v>0.94321805000000003</c:v>
                </c:pt>
                <c:pt idx="296">
                  <c:v>0.94697445999999996</c:v>
                </c:pt>
                <c:pt idx="297">
                  <c:v>0.94911299999999998</c:v>
                </c:pt>
                <c:pt idx="298">
                  <c:v>0.95540786</c:v>
                </c:pt>
                <c:pt idx="299">
                  <c:v>0.94392229999999999</c:v>
                </c:pt>
                <c:pt idx="300">
                  <c:v>0.95790719999999996</c:v>
                </c:pt>
                <c:pt idx="301">
                  <c:v>0.96264479999999997</c:v>
                </c:pt>
                <c:pt idx="302">
                  <c:v>0.94819253999999997</c:v>
                </c:pt>
                <c:pt idx="303">
                  <c:v>0.93540270000000003</c:v>
                </c:pt>
                <c:pt idx="304">
                  <c:v>0.92095285999999998</c:v>
                </c:pt>
                <c:pt idx="305">
                  <c:v>0.96025709999999997</c:v>
                </c:pt>
                <c:pt idx="306">
                  <c:v>0.95596373000000001</c:v>
                </c:pt>
                <c:pt idx="307">
                  <c:v>0.95128429999999997</c:v>
                </c:pt>
                <c:pt idx="308">
                  <c:v>0.95008769999999998</c:v>
                </c:pt>
                <c:pt idx="309">
                  <c:v>0.9595882</c:v>
                </c:pt>
                <c:pt idx="310">
                  <c:v>0.95952713000000001</c:v>
                </c:pt>
                <c:pt idx="311">
                  <c:v>0.94845690000000005</c:v>
                </c:pt>
                <c:pt idx="312">
                  <c:v>0.95055820000000002</c:v>
                </c:pt>
                <c:pt idx="313">
                  <c:v>0.95736843000000005</c:v>
                </c:pt>
                <c:pt idx="314">
                  <c:v>0.94741666000000002</c:v>
                </c:pt>
                <c:pt idx="315">
                  <c:v>0.95615285999999999</c:v>
                </c:pt>
                <c:pt idx="316">
                  <c:v>0.96011835000000001</c:v>
                </c:pt>
                <c:pt idx="317">
                  <c:v>0.95192940000000004</c:v>
                </c:pt>
                <c:pt idx="318">
                  <c:v>0.93601482999999996</c:v>
                </c:pt>
                <c:pt idx="319">
                  <c:v>0.95446014000000001</c:v>
                </c:pt>
                <c:pt idx="320">
                  <c:v>0.95184709999999995</c:v>
                </c:pt>
                <c:pt idx="321">
                  <c:v>0.95628964999999999</c:v>
                </c:pt>
                <c:pt idx="322">
                  <c:v>0.95845630000000004</c:v>
                </c:pt>
                <c:pt idx="323">
                  <c:v>0.95030309999999996</c:v>
                </c:pt>
                <c:pt idx="324">
                  <c:v>0.95227200000000001</c:v>
                </c:pt>
                <c:pt idx="325">
                  <c:v>0.96031599999999995</c:v>
                </c:pt>
                <c:pt idx="326">
                  <c:v>0.9487719</c:v>
                </c:pt>
                <c:pt idx="327">
                  <c:v>0.96599469999999998</c:v>
                </c:pt>
                <c:pt idx="328">
                  <c:v>0.94654479999999996</c:v>
                </c:pt>
                <c:pt idx="329">
                  <c:v>0.95944189999999996</c:v>
                </c:pt>
                <c:pt idx="330">
                  <c:v>0.95665359999999999</c:v>
                </c:pt>
                <c:pt idx="331">
                  <c:v>0.95247850000000001</c:v>
                </c:pt>
                <c:pt idx="332">
                  <c:v>0.96307810000000005</c:v>
                </c:pt>
                <c:pt idx="333">
                  <c:v>0.96202653999999999</c:v>
                </c:pt>
                <c:pt idx="334">
                  <c:v>0.96037083999999995</c:v>
                </c:pt>
                <c:pt idx="335">
                  <c:v>0.95982444</c:v>
                </c:pt>
                <c:pt idx="336">
                  <c:v>0.94683664999999995</c:v>
                </c:pt>
                <c:pt idx="337">
                  <c:v>0.95796709999999996</c:v>
                </c:pt>
                <c:pt idx="338">
                  <c:v>0.94157939999999996</c:v>
                </c:pt>
                <c:pt idx="339">
                  <c:v>0.9605728</c:v>
                </c:pt>
                <c:pt idx="340">
                  <c:v>0.96587670000000003</c:v>
                </c:pt>
                <c:pt idx="341">
                  <c:v>0.95630366</c:v>
                </c:pt>
                <c:pt idx="342">
                  <c:v>0.96680390000000005</c:v>
                </c:pt>
                <c:pt idx="343">
                  <c:v>0.95065485999999999</c:v>
                </c:pt>
                <c:pt idx="344">
                  <c:v>0.95401340000000001</c:v>
                </c:pt>
                <c:pt idx="345">
                  <c:v>0.9662714</c:v>
                </c:pt>
                <c:pt idx="346">
                  <c:v>0.96455849999999999</c:v>
                </c:pt>
                <c:pt idx="347">
                  <c:v>0.96917456000000002</c:v>
                </c:pt>
                <c:pt idx="348">
                  <c:v>0.96537980000000001</c:v>
                </c:pt>
                <c:pt idx="349">
                  <c:v>0.96703450000000002</c:v>
                </c:pt>
                <c:pt idx="350">
                  <c:v>0.96046169999999997</c:v>
                </c:pt>
                <c:pt idx="351">
                  <c:v>0.96273679999999995</c:v>
                </c:pt>
                <c:pt idx="352">
                  <c:v>0.95844024000000005</c:v>
                </c:pt>
                <c:pt idx="353">
                  <c:v>0.96692999999999996</c:v>
                </c:pt>
                <c:pt idx="354">
                  <c:v>0.95896137000000004</c:v>
                </c:pt>
                <c:pt idx="355">
                  <c:v>0.96049969999999996</c:v>
                </c:pt>
                <c:pt idx="356">
                  <c:v>0.96061839999999998</c:v>
                </c:pt>
                <c:pt idx="357">
                  <c:v>0.95763670000000001</c:v>
                </c:pt>
                <c:pt idx="358">
                  <c:v>0.95615530000000004</c:v>
                </c:pt>
                <c:pt idx="359">
                  <c:v>0.95338210000000001</c:v>
                </c:pt>
                <c:pt idx="360">
                  <c:v>0.96028999999999998</c:v>
                </c:pt>
                <c:pt idx="361">
                  <c:v>0.95019140000000002</c:v>
                </c:pt>
                <c:pt idx="362">
                  <c:v>0.95400720000000006</c:v>
                </c:pt>
                <c:pt idx="363">
                  <c:v>0.96226036999999998</c:v>
                </c:pt>
                <c:pt idx="364">
                  <c:v>0.96558469999999996</c:v>
                </c:pt>
                <c:pt idx="365">
                  <c:v>0.96590805000000002</c:v>
                </c:pt>
                <c:pt idx="366">
                  <c:v>0.97148990000000002</c:v>
                </c:pt>
                <c:pt idx="367">
                  <c:v>0.96080476000000004</c:v>
                </c:pt>
                <c:pt idx="368">
                  <c:v>0.96897507000000005</c:v>
                </c:pt>
                <c:pt idx="369">
                  <c:v>0.96879672999999999</c:v>
                </c:pt>
                <c:pt idx="370">
                  <c:v>0.96194285000000002</c:v>
                </c:pt>
                <c:pt idx="371">
                  <c:v>0.95997080000000001</c:v>
                </c:pt>
                <c:pt idx="372">
                  <c:v>0.97262985000000002</c:v>
                </c:pt>
                <c:pt idx="373">
                  <c:v>0.96334576999999999</c:v>
                </c:pt>
                <c:pt idx="374">
                  <c:v>0.96602874999999999</c:v>
                </c:pt>
                <c:pt idx="375">
                  <c:v>0.96712255000000003</c:v>
                </c:pt>
                <c:pt idx="376">
                  <c:v>0.96990346999999999</c:v>
                </c:pt>
                <c:pt idx="377">
                  <c:v>0.96438120000000005</c:v>
                </c:pt>
                <c:pt idx="378">
                  <c:v>0.96818303999999999</c:v>
                </c:pt>
                <c:pt idx="379">
                  <c:v>0.97323879999999996</c:v>
                </c:pt>
                <c:pt idx="380">
                  <c:v>0.96830879999999997</c:v>
                </c:pt>
                <c:pt idx="381">
                  <c:v>0.96756390000000003</c:v>
                </c:pt>
                <c:pt idx="382">
                  <c:v>0.97244719999999996</c:v>
                </c:pt>
                <c:pt idx="383">
                  <c:v>0.96938979999999997</c:v>
                </c:pt>
                <c:pt idx="384">
                  <c:v>0.96917299999999995</c:v>
                </c:pt>
                <c:pt idx="385">
                  <c:v>0.97352859999999997</c:v>
                </c:pt>
                <c:pt idx="386">
                  <c:v>0.97201590000000004</c:v>
                </c:pt>
                <c:pt idx="387">
                  <c:v>0.97291136</c:v>
                </c:pt>
                <c:pt idx="388">
                  <c:v>0.96690589999999998</c:v>
                </c:pt>
                <c:pt idx="389">
                  <c:v>0.96847855999999999</c:v>
                </c:pt>
                <c:pt idx="390">
                  <c:v>0.96925749999999999</c:v>
                </c:pt>
                <c:pt idx="391">
                  <c:v>0.96272135000000003</c:v>
                </c:pt>
                <c:pt idx="392">
                  <c:v>0.97009754000000004</c:v>
                </c:pt>
                <c:pt idx="393">
                  <c:v>0.97345066000000002</c:v>
                </c:pt>
                <c:pt idx="394">
                  <c:v>0.96892774000000004</c:v>
                </c:pt>
                <c:pt idx="395">
                  <c:v>0.96969444000000005</c:v>
                </c:pt>
                <c:pt idx="396">
                  <c:v>0.97167150000000002</c:v>
                </c:pt>
                <c:pt idx="397">
                  <c:v>0.97145360000000003</c:v>
                </c:pt>
                <c:pt idx="398">
                  <c:v>0.96346929999999997</c:v>
                </c:pt>
                <c:pt idx="399">
                  <c:v>0.95895770000000002</c:v>
                </c:pt>
                <c:pt idx="400">
                  <c:v>0.96925293999999995</c:v>
                </c:pt>
              </c:numCache>
            </c:numRef>
          </c:val>
          <c:smooth val="0"/>
        </c:ser>
        <c:ser>
          <c:idx val="6"/>
          <c:order val="2"/>
          <c:tx>
            <c:strRef>
              <c:f>'DiffusedInput&amp;BurnerTest'!$H$4</c:f>
              <c:strCache>
                <c:ptCount val="1"/>
                <c:pt idx="0">
                  <c:v>SNS84_Dist0_Burner1000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'DiffusedInput&amp;BurnerTest'!$H$5:$H$405</c:f>
              <c:numCache>
                <c:formatCode>General</c:formatCode>
                <c:ptCount val="401"/>
                <c:pt idx="0">
                  <c:v>0.25698417000000001</c:v>
                </c:pt>
                <c:pt idx="1">
                  <c:v>0.23452954000000001</c:v>
                </c:pt>
                <c:pt idx="2">
                  <c:v>0.24867019000000001</c:v>
                </c:pt>
                <c:pt idx="3">
                  <c:v>0.23962195</c:v>
                </c:pt>
                <c:pt idx="4">
                  <c:v>0.29291077999999998</c:v>
                </c:pt>
                <c:pt idx="5">
                  <c:v>0.33682254</c:v>
                </c:pt>
                <c:pt idx="6">
                  <c:v>0.36332547999999998</c:v>
                </c:pt>
                <c:pt idx="7">
                  <c:v>0.24710308</c:v>
                </c:pt>
                <c:pt idx="8">
                  <c:v>0.39189178000000002</c:v>
                </c:pt>
                <c:pt idx="9">
                  <c:v>0.33415654</c:v>
                </c:pt>
                <c:pt idx="10">
                  <c:v>0.28908400000000001</c:v>
                </c:pt>
                <c:pt idx="11">
                  <c:v>0.35510926999999998</c:v>
                </c:pt>
                <c:pt idx="12">
                  <c:v>0.34001207</c:v>
                </c:pt>
                <c:pt idx="13">
                  <c:v>0.33788027999999998</c:v>
                </c:pt>
                <c:pt idx="14">
                  <c:v>0.39804149999999999</c:v>
                </c:pt>
                <c:pt idx="15">
                  <c:v>0.42609491999999999</c:v>
                </c:pt>
                <c:pt idx="16">
                  <c:v>0.55123520000000004</c:v>
                </c:pt>
                <c:pt idx="17">
                  <c:v>0.54871607</c:v>
                </c:pt>
                <c:pt idx="18">
                  <c:v>0.52022500000000005</c:v>
                </c:pt>
                <c:pt idx="19">
                  <c:v>0.47349479999999999</c:v>
                </c:pt>
                <c:pt idx="20">
                  <c:v>0.51690979999999997</c:v>
                </c:pt>
                <c:pt idx="21">
                  <c:v>0.50535680000000005</c:v>
                </c:pt>
                <c:pt idx="22">
                  <c:v>0.50283149999999999</c:v>
                </c:pt>
                <c:pt idx="23">
                  <c:v>0.56851965000000004</c:v>
                </c:pt>
                <c:pt idx="24">
                  <c:v>0.39888410000000002</c:v>
                </c:pt>
                <c:pt idx="25">
                  <c:v>0.50923490000000005</c:v>
                </c:pt>
                <c:pt idx="26">
                  <c:v>0.5157619</c:v>
                </c:pt>
                <c:pt idx="27">
                  <c:v>0.42922977000000001</c:v>
                </c:pt>
                <c:pt idx="28">
                  <c:v>0.53196049999999995</c:v>
                </c:pt>
                <c:pt idx="29">
                  <c:v>0.50146760000000001</c:v>
                </c:pt>
                <c:pt idx="30">
                  <c:v>0.57137579999999999</c:v>
                </c:pt>
                <c:pt idx="31">
                  <c:v>0.52643720000000005</c:v>
                </c:pt>
                <c:pt idx="32">
                  <c:v>0.49288335</c:v>
                </c:pt>
                <c:pt idx="33">
                  <c:v>0.57778719999999995</c:v>
                </c:pt>
                <c:pt idx="34">
                  <c:v>0.61782234999999996</c:v>
                </c:pt>
                <c:pt idx="35">
                  <c:v>0.59840470000000001</c:v>
                </c:pt>
                <c:pt idx="36">
                  <c:v>0.57678320000000005</c:v>
                </c:pt>
                <c:pt idx="37">
                  <c:v>0.60463255999999999</c:v>
                </c:pt>
                <c:pt idx="38">
                  <c:v>0.63740580000000002</c:v>
                </c:pt>
                <c:pt idx="39">
                  <c:v>0.63312780000000002</c:v>
                </c:pt>
                <c:pt idx="40">
                  <c:v>0.59562780000000004</c:v>
                </c:pt>
                <c:pt idx="41">
                  <c:v>0.60579026000000002</c:v>
                </c:pt>
                <c:pt idx="42">
                  <c:v>0.62589293999999995</c:v>
                </c:pt>
                <c:pt idx="43">
                  <c:v>0.56060326000000005</c:v>
                </c:pt>
                <c:pt idx="44">
                  <c:v>0.55807865000000001</c:v>
                </c:pt>
                <c:pt idx="45">
                  <c:v>0.59902690000000003</c:v>
                </c:pt>
                <c:pt idx="46">
                  <c:v>0.54947566999999997</c:v>
                </c:pt>
                <c:pt idx="47">
                  <c:v>0.56741463999999997</c:v>
                </c:pt>
                <c:pt idx="48">
                  <c:v>0.6297642</c:v>
                </c:pt>
                <c:pt idx="49">
                  <c:v>0.50590369999999996</c:v>
                </c:pt>
                <c:pt idx="50">
                  <c:v>0.62788915999999995</c:v>
                </c:pt>
                <c:pt idx="51">
                  <c:v>0.63299919999999998</c:v>
                </c:pt>
                <c:pt idx="52">
                  <c:v>0.61511903999999995</c:v>
                </c:pt>
                <c:pt idx="53">
                  <c:v>0.63747770000000004</c:v>
                </c:pt>
                <c:pt idx="54">
                  <c:v>0.65516669999999999</c:v>
                </c:pt>
                <c:pt idx="55">
                  <c:v>0.63439082999999996</c:v>
                </c:pt>
                <c:pt idx="56">
                  <c:v>0.68244930000000004</c:v>
                </c:pt>
                <c:pt idx="57">
                  <c:v>0.68604900000000002</c:v>
                </c:pt>
                <c:pt idx="58">
                  <c:v>0.65569549999999999</c:v>
                </c:pt>
                <c:pt idx="59">
                  <c:v>0.63698880000000002</c:v>
                </c:pt>
                <c:pt idx="60">
                  <c:v>0.68573445</c:v>
                </c:pt>
                <c:pt idx="61">
                  <c:v>0.63205135000000001</c:v>
                </c:pt>
                <c:pt idx="62">
                  <c:v>0.65698754999999998</c:v>
                </c:pt>
                <c:pt idx="63">
                  <c:v>0.66983890000000001</c:v>
                </c:pt>
                <c:pt idx="64">
                  <c:v>0.67086800000000002</c:v>
                </c:pt>
                <c:pt idx="65">
                  <c:v>0.66700269999999995</c:v>
                </c:pt>
                <c:pt idx="66">
                  <c:v>0.62729310000000005</c:v>
                </c:pt>
                <c:pt idx="67">
                  <c:v>0.69611882999999997</c:v>
                </c:pt>
                <c:pt idx="68">
                  <c:v>0.63078860000000003</c:v>
                </c:pt>
                <c:pt idx="69">
                  <c:v>0.65869440000000001</c:v>
                </c:pt>
                <c:pt idx="70">
                  <c:v>0.63232690000000003</c:v>
                </c:pt>
                <c:pt idx="71">
                  <c:v>0.63196975</c:v>
                </c:pt>
                <c:pt idx="72">
                  <c:v>0.65564007000000002</c:v>
                </c:pt>
                <c:pt idx="73">
                  <c:v>0.67045235999999997</c:v>
                </c:pt>
                <c:pt idx="74">
                  <c:v>0.66482854000000002</c:v>
                </c:pt>
                <c:pt idx="75">
                  <c:v>0.64993719999999999</c:v>
                </c:pt>
                <c:pt idx="76">
                  <c:v>0.69999593000000004</c:v>
                </c:pt>
                <c:pt idx="77">
                  <c:v>0.64351130000000001</c:v>
                </c:pt>
                <c:pt idx="78">
                  <c:v>0.63020880000000001</c:v>
                </c:pt>
                <c:pt idx="79">
                  <c:v>0.65326046999999998</c:v>
                </c:pt>
                <c:pt idx="80">
                  <c:v>0.70177230000000002</c:v>
                </c:pt>
                <c:pt idx="81">
                  <c:v>0.66835449999999996</c:v>
                </c:pt>
                <c:pt idx="82">
                  <c:v>0.69828310000000005</c:v>
                </c:pt>
                <c:pt idx="83">
                  <c:v>0.64512782999999996</c:v>
                </c:pt>
                <c:pt idx="84">
                  <c:v>0.66403645</c:v>
                </c:pt>
                <c:pt idx="85">
                  <c:v>0.6699811</c:v>
                </c:pt>
                <c:pt idx="86">
                  <c:v>0.68735239999999997</c:v>
                </c:pt>
                <c:pt idx="87">
                  <c:v>0.66386086</c:v>
                </c:pt>
                <c:pt idx="88">
                  <c:v>0.7087388</c:v>
                </c:pt>
                <c:pt idx="89">
                  <c:v>0.72637534000000004</c:v>
                </c:pt>
                <c:pt idx="90">
                  <c:v>0.71071415999999998</c:v>
                </c:pt>
                <c:pt idx="91">
                  <c:v>0.67449479999999995</c:v>
                </c:pt>
                <c:pt idx="92">
                  <c:v>0.72783229999999999</c:v>
                </c:pt>
                <c:pt idx="93">
                  <c:v>0.69189286000000005</c:v>
                </c:pt>
                <c:pt idx="94">
                  <c:v>0.69829094000000003</c:v>
                </c:pt>
                <c:pt idx="95">
                  <c:v>0.71633060000000004</c:v>
                </c:pt>
                <c:pt idx="96">
                  <c:v>0.70731880000000003</c:v>
                </c:pt>
                <c:pt idx="97">
                  <c:v>0.7052022</c:v>
                </c:pt>
                <c:pt idx="98">
                  <c:v>0.69445162999999999</c:v>
                </c:pt>
                <c:pt idx="99">
                  <c:v>0.69303619999999999</c:v>
                </c:pt>
                <c:pt idx="100">
                  <c:v>0.71866660000000004</c:v>
                </c:pt>
                <c:pt idx="101">
                  <c:v>0.73273929999999998</c:v>
                </c:pt>
                <c:pt idx="102">
                  <c:v>0.66547155000000002</c:v>
                </c:pt>
                <c:pt idx="103">
                  <c:v>0.73433672999999999</c:v>
                </c:pt>
                <c:pt idx="104">
                  <c:v>0.72891629999999996</c:v>
                </c:pt>
                <c:pt idx="105">
                  <c:v>0.72759675999999995</c:v>
                </c:pt>
                <c:pt idx="106">
                  <c:v>0.71572435000000001</c:v>
                </c:pt>
                <c:pt idx="107">
                  <c:v>0.70239145000000003</c:v>
                </c:pt>
                <c:pt idx="108">
                  <c:v>0.706264</c:v>
                </c:pt>
                <c:pt idx="109">
                  <c:v>0.68254709999999996</c:v>
                </c:pt>
                <c:pt idx="110">
                  <c:v>0.70646083000000004</c:v>
                </c:pt>
                <c:pt idx="111">
                  <c:v>0.71601049999999999</c:v>
                </c:pt>
                <c:pt idx="112">
                  <c:v>0.69095885999999995</c:v>
                </c:pt>
                <c:pt idx="113">
                  <c:v>0.68881840000000005</c:v>
                </c:pt>
                <c:pt idx="114">
                  <c:v>0.73319299999999998</c:v>
                </c:pt>
                <c:pt idx="115">
                  <c:v>0.72722392999999996</c:v>
                </c:pt>
                <c:pt idx="116">
                  <c:v>0.69827086000000005</c:v>
                </c:pt>
                <c:pt idx="117">
                  <c:v>0.71348480000000003</c:v>
                </c:pt>
                <c:pt idx="118">
                  <c:v>0.73003280000000004</c:v>
                </c:pt>
                <c:pt idx="119">
                  <c:v>0.72817359999999998</c:v>
                </c:pt>
                <c:pt idx="120">
                  <c:v>0.73505293999999999</c:v>
                </c:pt>
                <c:pt idx="121">
                  <c:v>0.72376823000000001</c:v>
                </c:pt>
                <c:pt idx="122">
                  <c:v>0.72934460000000001</c:v>
                </c:pt>
                <c:pt idx="123">
                  <c:v>0.74227107000000003</c:v>
                </c:pt>
                <c:pt idx="124">
                  <c:v>0.69732665999999999</c:v>
                </c:pt>
                <c:pt idx="125">
                  <c:v>0.72236270000000002</c:v>
                </c:pt>
                <c:pt idx="126">
                  <c:v>0.74383160000000004</c:v>
                </c:pt>
                <c:pt idx="127">
                  <c:v>0.7416085</c:v>
                </c:pt>
                <c:pt idx="128">
                  <c:v>0.69236120000000001</c:v>
                </c:pt>
                <c:pt idx="129">
                  <c:v>0.70846240000000005</c:v>
                </c:pt>
                <c:pt idx="130">
                  <c:v>0.72014993000000005</c:v>
                </c:pt>
                <c:pt idx="131">
                  <c:v>0.72383547000000004</c:v>
                </c:pt>
                <c:pt idx="132">
                  <c:v>0.71591353000000002</c:v>
                </c:pt>
                <c:pt idx="133">
                  <c:v>0.70961779999999997</c:v>
                </c:pt>
                <c:pt idx="134">
                  <c:v>0.71009517</c:v>
                </c:pt>
                <c:pt idx="135">
                  <c:v>0.72435439999999995</c:v>
                </c:pt>
                <c:pt idx="136">
                  <c:v>0.71942514000000002</c:v>
                </c:pt>
                <c:pt idx="137">
                  <c:v>0.75035834000000001</c:v>
                </c:pt>
                <c:pt idx="138">
                  <c:v>0.71787820000000002</c:v>
                </c:pt>
                <c:pt idx="139">
                  <c:v>0.73340930000000004</c:v>
                </c:pt>
                <c:pt idx="140">
                  <c:v>0.72550135999999998</c:v>
                </c:pt>
                <c:pt idx="141">
                  <c:v>0.73151449999999996</c:v>
                </c:pt>
                <c:pt idx="142">
                  <c:v>0.69202940000000002</c:v>
                </c:pt>
                <c:pt idx="143">
                  <c:v>0.72285759999999999</c:v>
                </c:pt>
                <c:pt idx="144">
                  <c:v>0.71443350000000005</c:v>
                </c:pt>
                <c:pt idx="145">
                  <c:v>0.73637399999999997</c:v>
                </c:pt>
                <c:pt idx="146">
                  <c:v>0.70466625999999999</c:v>
                </c:pt>
                <c:pt idx="147">
                  <c:v>0.71677369999999996</c:v>
                </c:pt>
                <c:pt idx="148">
                  <c:v>0.73920819999999998</c:v>
                </c:pt>
                <c:pt idx="149">
                  <c:v>0.73547940000000001</c:v>
                </c:pt>
                <c:pt idx="150">
                  <c:v>0.73779629999999996</c:v>
                </c:pt>
                <c:pt idx="151">
                  <c:v>0.74008910000000006</c:v>
                </c:pt>
                <c:pt idx="152">
                  <c:v>0.75054609999999999</c:v>
                </c:pt>
                <c:pt idx="153">
                  <c:v>0.7286125</c:v>
                </c:pt>
                <c:pt idx="154">
                  <c:v>0.70941500000000002</c:v>
                </c:pt>
                <c:pt idx="155">
                  <c:v>0.75092139999999996</c:v>
                </c:pt>
                <c:pt idx="156">
                  <c:v>0.73422620000000005</c:v>
                </c:pt>
                <c:pt idx="157">
                  <c:v>0.74211660000000002</c:v>
                </c:pt>
                <c:pt idx="158">
                  <c:v>0.74525280000000005</c:v>
                </c:pt>
                <c:pt idx="159">
                  <c:v>0.75499570000000005</c:v>
                </c:pt>
                <c:pt idx="160">
                  <c:v>0.73566609999999999</c:v>
                </c:pt>
                <c:pt idx="161">
                  <c:v>0.73077300000000001</c:v>
                </c:pt>
                <c:pt idx="162">
                  <c:v>0.73814080000000004</c:v>
                </c:pt>
                <c:pt idx="163">
                  <c:v>0.75292170000000003</c:v>
                </c:pt>
                <c:pt idx="164">
                  <c:v>0.73292994</c:v>
                </c:pt>
                <c:pt idx="165">
                  <c:v>0.72229569999999998</c:v>
                </c:pt>
                <c:pt idx="166">
                  <c:v>0.73073642999999999</c:v>
                </c:pt>
                <c:pt idx="167">
                  <c:v>0.76485179999999997</c:v>
                </c:pt>
                <c:pt idx="168">
                  <c:v>0.74005175000000001</c:v>
                </c:pt>
                <c:pt idx="169">
                  <c:v>0.75194110000000003</c:v>
                </c:pt>
                <c:pt idx="170">
                  <c:v>0.73396810000000001</c:v>
                </c:pt>
                <c:pt idx="171">
                  <c:v>0.74906784000000004</c:v>
                </c:pt>
                <c:pt idx="172">
                  <c:v>0.73074269999999997</c:v>
                </c:pt>
                <c:pt idx="173">
                  <c:v>0.74126415999999995</c:v>
                </c:pt>
                <c:pt idx="174">
                  <c:v>0.72503846999999999</c:v>
                </c:pt>
                <c:pt idx="175">
                  <c:v>0.73865689999999995</c:v>
                </c:pt>
                <c:pt idx="176">
                  <c:v>0.75443894</c:v>
                </c:pt>
                <c:pt idx="177">
                  <c:v>0.75596229999999998</c:v>
                </c:pt>
                <c:pt idx="178">
                  <c:v>0.76343709999999998</c:v>
                </c:pt>
                <c:pt idx="179">
                  <c:v>0.7289947</c:v>
                </c:pt>
                <c:pt idx="180">
                  <c:v>0.74724999999999997</c:v>
                </c:pt>
                <c:pt idx="181">
                  <c:v>0.76212597000000004</c:v>
                </c:pt>
                <c:pt idx="182">
                  <c:v>0.74450879999999997</c:v>
                </c:pt>
                <c:pt idx="183">
                  <c:v>0.74047350000000001</c:v>
                </c:pt>
                <c:pt idx="184">
                  <c:v>0.73058029999999996</c:v>
                </c:pt>
                <c:pt idx="185">
                  <c:v>0.73866200000000004</c:v>
                </c:pt>
                <c:pt idx="186">
                  <c:v>0.72760119999999995</c:v>
                </c:pt>
                <c:pt idx="187">
                  <c:v>0.75188710000000003</c:v>
                </c:pt>
                <c:pt idx="188">
                  <c:v>0.73558590000000001</c:v>
                </c:pt>
                <c:pt idx="189">
                  <c:v>0.76361935999999997</c:v>
                </c:pt>
                <c:pt idx="190">
                  <c:v>0.76066730000000005</c:v>
                </c:pt>
                <c:pt idx="191">
                  <c:v>0.73452603999999999</c:v>
                </c:pt>
                <c:pt idx="192">
                  <c:v>0.71596839999999995</c:v>
                </c:pt>
                <c:pt idx="193">
                  <c:v>0.73496795000000004</c:v>
                </c:pt>
                <c:pt idx="194">
                  <c:v>0.74982755999999995</c:v>
                </c:pt>
                <c:pt idx="195">
                  <c:v>0.71848140000000005</c:v>
                </c:pt>
                <c:pt idx="196">
                  <c:v>0.74034643</c:v>
                </c:pt>
                <c:pt idx="197">
                  <c:v>0.73854052999999997</c:v>
                </c:pt>
                <c:pt idx="198">
                  <c:v>0.7400639</c:v>
                </c:pt>
                <c:pt idx="199">
                  <c:v>0.74426689999999995</c:v>
                </c:pt>
                <c:pt idx="200">
                  <c:v>0.72898172999999999</c:v>
                </c:pt>
                <c:pt idx="201">
                  <c:v>0.73825269999999998</c:v>
                </c:pt>
                <c:pt idx="202">
                  <c:v>0.74239299999999997</c:v>
                </c:pt>
                <c:pt idx="203">
                  <c:v>0.74429559999999995</c:v>
                </c:pt>
                <c:pt idx="204">
                  <c:v>0.74585760000000001</c:v>
                </c:pt>
                <c:pt idx="205">
                  <c:v>0.72420300000000004</c:v>
                </c:pt>
                <c:pt idx="206">
                  <c:v>0.74792104999999998</c:v>
                </c:pt>
                <c:pt idx="207">
                  <c:v>0.73886260000000004</c:v>
                </c:pt>
                <c:pt idx="208">
                  <c:v>0.73577267000000002</c:v>
                </c:pt>
                <c:pt idx="209">
                  <c:v>0.73986260000000004</c:v>
                </c:pt>
                <c:pt idx="210">
                  <c:v>0.75272919999999999</c:v>
                </c:pt>
                <c:pt idx="211">
                  <c:v>0.73794570000000004</c:v>
                </c:pt>
                <c:pt idx="212">
                  <c:v>0.75149169999999998</c:v>
                </c:pt>
                <c:pt idx="213">
                  <c:v>0.73751999999999995</c:v>
                </c:pt>
                <c:pt idx="214">
                  <c:v>0.74894190000000005</c:v>
                </c:pt>
                <c:pt idx="215">
                  <c:v>0.73367599999999999</c:v>
                </c:pt>
                <c:pt idx="216">
                  <c:v>0.74558175000000004</c:v>
                </c:pt>
                <c:pt idx="217">
                  <c:v>0.74464302999999998</c:v>
                </c:pt>
                <c:pt idx="218">
                  <c:v>0.74386704000000003</c:v>
                </c:pt>
                <c:pt idx="219">
                  <c:v>0.75731844000000004</c:v>
                </c:pt>
                <c:pt idx="220">
                  <c:v>0.74094855999999998</c:v>
                </c:pt>
                <c:pt idx="221">
                  <c:v>0.74968429999999997</c:v>
                </c:pt>
                <c:pt idx="222">
                  <c:v>0.73650473000000005</c:v>
                </c:pt>
                <c:pt idx="223">
                  <c:v>0.74439465999999999</c:v>
                </c:pt>
                <c:pt idx="224">
                  <c:v>0.75627166000000001</c:v>
                </c:pt>
                <c:pt idx="225">
                  <c:v>0.75063895999999997</c:v>
                </c:pt>
                <c:pt idx="226">
                  <c:v>0.73947969999999996</c:v>
                </c:pt>
                <c:pt idx="227">
                  <c:v>0.74097849999999998</c:v>
                </c:pt>
                <c:pt idx="228">
                  <c:v>0.75935280000000005</c:v>
                </c:pt>
                <c:pt idx="229">
                  <c:v>0.75768345999999998</c:v>
                </c:pt>
                <c:pt idx="230">
                  <c:v>0.73298854000000002</c:v>
                </c:pt>
                <c:pt idx="231">
                  <c:v>0.75639296</c:v>
                </c:pt>
                <c:pt idx="232">
                  <c:v>0.74868570000000001</c:v>
                </c:pt>
                <c:pt idx="233">
                  <c:v>0.73090774000000003</c:v>
                </c:pt>
                <c:pt idx="234">
                  <c:v>0.74870943999999995</c:v>
                </c:pt>
                <c:pt idx="235">
                  <c:v>0.7380816</c:v>
                </c:pt>
                <c:pt idx="236">
                  <c:v>0.75252706000000003</c:v>
                </c:pt>
                <c:pt idx="237">
                  <c:v>0.75544199999999995</c:v>
                </c:pt>
                <c:pt idx="238">
                  <c:v>0.74440200000000001</c:v>
                </c:pt>
                <c:pt idx="239">
                  <c:v>0.74730574999999999</c:v>
                </c:pt>
                <c:pt idx="240">
                  <c:v>0.73487663000000003</c:v>
                </c:pt>
                <c:pt idx="241">
                  <c:v>0.75495433999999995</c:v>
                </c:pt>
                <c:pt idx="242">
                  <c:v>0.75493080000000001</c:v>
                </c:pt>
                <c:pt idx="243">
                  <c:v>0.75901770000000002</c:v>
                </c:pt>
                <c:pt idx="244">
                  <c:v>0.74199029999999999</c:v>
                </c:pt>
                <c:pt idx="245">
                  <c:v>0.75686054999999997</c:v>
                </c:pt>
                <c:pt idx="246">
                  <c:v>0.75282073000000005</c:v>
                </c:pt>
                <c:pt idx="247">
                  <c:v>0.77097684</c:v>
                </c:pt>
                <c:pt idx="248">
                  <c:v>0.7677697</c:v>
                </c:pt>
                <c:pt idx="249">
                  <c:v>0.76664189999999999</c:v>
                </c:pt>
                <c:pt idx="250">
                  <c:v>0.75796443000000002</c:v>
                </c:pt>
                <c:pt idx="251">
                  <c:v>0.75459860000000001</c:v>
                </c:pt>
                <c:pt idx="252">
                  <c:v>0.74299364999999995</c:v>
                </c:pt>
                <c:pt idx="253">
                  <c:v>0.75452870000000005</c:v>
                </c:pt>
                <c:pt idx="254">
                  <c:v>0.75224899999999995</c:v>
                </c:pt>
                <c:pt idx="255">
                  <c:v>0.75863480000000005</c:v>
                </c:pt>
                <c:pt idx="256">
                  <c:v>0.74990635999999999</c:v>
                </c:pt>
                <c:pt idx="257">
                  <c:v>0.75406220000000002</c:v>
                </c:pt>
                <c:pt idx="258">
                  <c:v>0.73634279999999996</c:v>
                </c:pt>
                <c:pt idx="259">
                  <c:v>0.76408345</c:v>
                </c:pt>
                <c:pt idx="260">
                  <c:v>0.76395089999999999</c:v>
                </c:pt>
                <c:pt idx="261">
                  <c:v>0.76144840000000003</c:v>
                </c:pt>
                <c:pt idx="262">
                  <c:v>0.75916150000000004</c:v>
                </c:pt>
                <c:pt idx="263">
                  <c:v>0.75203407</c:v>
                </c:pt>
                <c:pt idx="264">
                  <c:v>0.74645079999999997</c:v>
                </c:pt>
                <c:pt idx="265">
                  <c:v>0.75925743999999995</c:v>
                </c:pt>
                <c:pt idx="266">
                  <c:v>0.74169090000000004</c:v>
                </c:pt>
                <c:pt idx="267">
                  <c:v>0.74779445</c:v>
                </c:pt>
                <c:pt idx="268">
                  <c:v>0.75376560000000004</c:v>
                </c:pt>
                <c:pt idx="269">
                  <c:v>0.74952050000000003</c:v>
                </c:pt>
                <c:pt idx="270">
                  <c:v>0.75391173</c:v>
                </c:pt>
                <c:pt idx="271">
                  <c:v>0.75099634999999998</c:v>
                </c:pt>
                <c:pt idx="272">
                  <c:v>0.7569671</c:v>
                </c:pt>
                <c:pt idx="273">
                  <c:v>0.7621327</c:v>
                </c:pt>
                <c:pt idx="274">
                  <c:v>0.76442869999999996</c:v>
                </c:pt>
                <c:pt idx="275">
                  <c:v>0.76296059999999999</c:v>
                </c:pt>
                <c:pt idx="276">
                  <c:v>0.75651420000000003</c:v>
                </c:pt>
                <c:pt idx="277">
                  <c:v>0.76249825999999998</c:v>
                </c:pt>
                <c:pt idx="278">
                  <c:v>0.75902206000000005</c:v>
                </c:pt>
                <c:pt idx="279">
                  <c:v>0.76011527000000001</c:v>
                </c:pt>
                <c:pt idx="280">
                  <c:v>0.74788946000000001</c:v>
                </c:pt>
                <c:pt idx="281">
                  <c:v>0.76517990000000002</c:v>
                </c:pt>
                <c:pt idx="282">
                  <c:v>0.75670974999999996</c:v>
                </c:pt>
                <c:pt idx="283">
                  <c:v>0.75686646000000002</c:v>
                </c:pt>
                <c:pt idx="284">
                  <c:v>0.75353115999999998</c:v>
                </c:pt>
                <c:pt idx="285">
                  <c:v>0.75095299999999998</c:v>
                </c:pt>
                <c:pt idx="286">
                  <c:v>0.74347379999999996</c:v>
                </c:pt>
                <c:pt idx="287">
                  <c:v>0.75600610000000001</c:v>
                </c:pt>
                <c:pt idx="288">
                  <c:v>0.76004654000000005</c:v>
                </c:pt>
                <c:pt idx="289">
                  <c:v>0.76086480000000001</c:v>
                </c:pt>
                <c:pt idx="290">
                  <c:v>0.75621550000000004</c:v>
                </c:pt>
                <c:pt idx="291">
                  <c:v>0.74499077000000002</c:v>
                </c:pt>
                <c:pt idx="292">
                  <c:v>0.73809785000000006</c:v>
                </c:pt>
                <c:pt idx="293">
                  <c:v>0.75122420000000001</c:v>
                </c:pt>
                <c:pt idx="294">
                  <c:v>0.74464379999999997</c:v>
                </c:pt>
                <c:pt idx="295">
                  <c:v>0.75145870000000003</c:v>
                </c:pt>
                <c:pt idx="296">
                  <c:v>0.74989265000000005</c:v>
                </c:pt>
                <c:pt idx="297">
                  <c:v>0.76168590000000003</c:v>
                </c:pt>
                <c:pt idx="298">
                  <c:v>0.75189510000000004</c:v>
                </c:pt>
                <c:pt idx="299">
                  <c:v>0.75883025000000004</c:v>
                </c:pt>
                <c:pt idx="300">
                  <c:v>0.75428194000000004</c:v>
                </c:pt>
                <c:pt idx="301">
                  <c:v>0.76636046000000002</c:v>
                </c:pt>
                <c:pt idx="302">
                  <c:v>0.75210429999999995</c:v>
                </c:pt>
                <c:pt idx="303">
                  <c:v>0.76347529999999997</c:v>
                </c:pt>
                <c:pt idx="304">
                  <c:v>0.75793653999999999</c:v>
                </c:pt>
                <c:pt idx="305">
                  <c:v>0.7663314</c:v>
                </c:pt>
                <c:pt idx="306">
                  <c:v>0.750884</c:v>
                </c:pt>
                <c:pt idx="307">
                  <c:v>0.74522316</c:v>
                </c:pt>
                <c:pt idx="308">
                  <c:v>0.75714289999999995</c:v>
                </c:pt>
                <c:pt idx="309">
                  <c:v>0.74959344000000006</c:v>
                </c:pt>
                <c:pt idx="310">
                  <c:v>0.75053289999999995</c:v>
                </c:pt>
                <c:pt idx="311">
                  <c:v>0.74948424000000002</c:v>
                </c:pt>
                <c:pt idx="312">
                  <c:v>0.75444745999999996</c:v>
                </c:pt>
                <c:pt idx="313">
                  <c:v>0.74945485999999994</c:v>
                </c:pt>
                <c:pt idx="314">
                  <c:v>0.75506879999999998</c:v>
                </c:pt>
                <c:pt idx="315">
                  <c:v>0.76143749999999999</c:v>
                </c:pt>
                <c:pt idx="316">
                  <c:v>0.75976926</c:v>
                </c:pt>
                <c:pt idx="317">
                  <c:v>0.75257074999999996</c:v>
                </c:pt>
                <c:pt idx="318">
                  <c:v>0.73683023000000003</c:v>
                </c:pt>
                <c:pt idx="319">
                  <c:v>0.74864083999999997</c:v>
                </c:pt>
                <c:pt idx="320">
                  <c:v>0.76598465000000004</c:v>
                </c:pt>
                <c:pt idx="321">
                  <c:v>0.76751714999999998</c:v>
                </c:pt>
                <c:pt idx="322">
                  <c:v>0.75771239999999995</c:v>
                </c:pt>
                <c:pt idx="323">
                  <c:v>0.76566696000000001</c:v>
                </c:pt>
                <c:pt idx="324">
                  <c:v>0.76291410000000004</c:v>
                </c:pt>
                <c:pt idx="325">
                  <c:v>0.75660293999999995</c:v>
                </c:pt>
                <c:pt idx="326">
                  <c:v>0.75695573999999999</c:v>
                </c:pt>
                <c:pt idx="327">
                  <c:v>0.7583609</c:v>
                </c:pt>
                <c:pt idx="328">
                  <c:v>0.76293473999999994</c:v>
                </c:pt>
                <c:pt idx="329">
                  <c:v>0.76195263999999996</c:v>
                </c:pt>
                <c:pt idx="330">
                  <c:v>0.75947832999999998</c:v>
                </c:pt>
                <c:pt idx="331">
                  <c:v>0.75249624000000004</c:v>
                </c:pt>
                <c:pt idx="332">
                  <c:v>0.75769209999999998</c:v>
                </c:pt>
                <c:pt idx="333">
                  <c:v>0.7665691</c:v>
                </c:pt>
                <c:pt idx="334">
                  <c:v>0.74814239999999999</c:v>
                </c:pt>
                <c:pt idx="335">
                  <c:v>0.76151259999999998</c:v>
                </c:pt>
                <c:pt idx="336">
                  <c:v>0.75105584000000003</c:v>
                </c:pt>
                <c:pt idx="337">
                  <c:v>0.75816079999999997</c:v>
                </c:pt>
                <c:pt idx="338">
                  <c:v>0.75241610000000003</c:v>
                </c:pt>
                <c:pt idx="339">
                  <c:v>0.75069850000000005</c:v>
                </c:pt>
                <c:pt idx="340">
                  <c:v>0.74369985000000005</c:v>
                </c:pt>
                <c:pt idx="341">
                  <c:v>0.76290539999999996</c:v>
                </c:pt>
                <c:pt idx="342">
                  <c:v>0.75585720000000001</c:v>
                </c:pt>
                <c:pt idx="343">
                  <c:v>0.75880563000000001</c:v>
                </c:pt>
                <c:pt idx="344">
                  <c:v>0.76391863999999998</c:v>
                </c:pt>
                <c:pt idx="345">
                  <c:v>0.75505935999999996</c:v>
                </c:pt>
                <c:pt idx="346">
                  <c:v>0.75329389999999996</c:v>
                </c:pt>
                <c:pt idx="347">
                  <c:v>0.7573915</c:v>
                </c:pt>
                <c:pt idx="348">
                  <c:v>0.76624139999999996</c:v>
                </c:pt>
                <c:pt idx="349">
                  <c:v>0.76482919999999999</c:v>
                </c:pt>
                <c:pt idx="350">
                  <c:v>0.76251285999999996</c:v>
                </c:pt>
                <c:pt idx="351">
                  <c:v>0.75586929999999997</c:v>
                </c:pt>
                <c:pt idx="352">
                  <c:v>0.76899629999999997</c:v>
                </c:pt>
                <c:pt idx="353">
                  <c:v>0.76383053999999995</c:v>
                </c:pt>
                <c:pt idx="354">
                  <c:v>0.75610184999999996</c:v>
                </c:pt>
                <c:pt idx="355">
                  <c:v>0.7410234</c:v>
                </c:pt>
                <c:pt idx="356">
                  <c:v>0.7615712</c:v>
                </c:pt>
                <c:pt idx="357">
                  <c:v>0.75890075999999995</c:v>
                </c:pt>
                <c:pt idx="358">
                  <c:v>0.75627880000000003</c:v>
                </c:pt>
                <c:pt idx="359">
                  <c:v>0.76478404</c:v>
                </c:pt>
                <c:pt idx="360">
                  <c:v>0.75117993000000005</c:v>
                </c:pt>
                <c:pt idx="361">
                  <c:v>0.76197594000000002</c:v>
                </c:pt>
                <c:pt idx="362">
                  <c:v>0.75758075999999996</c:v>
                </c:pt>
                <c:pt idx="363">
                  <c:v>0.75571560000000004</c:v>
                </c:pt>
                <c:pt idx="364">
                  <c:v>0.75152962999999995</c:v>
                </c:pt>
                <c:pt idx="365">
                  <c:v>0.75270252999999998</c:v>
                </c:pt>
                <c:pt idx="366">
                  <c:v>0.75123899999999999</c:v>
                </c:pt>
                <c:pt idx="367">
                  <c:v>0.74837105999999998</c:v>
                </c:pt>
                <c:pt idx="368">
                  <c:v>0.75426709999999997</c:v>
                </c:pt>
                <c:pt idx="369">
                  <c:v>0.75626649999999995</c:v>
                </c:pt>
                <c:pt idx="370">
                  <c:v>0.75193964999999996</c:v>
                </c:pt>
                <c:pt idx="371">
                  <c:v>0.75160300000000002</c:v>
                </c:pt>
                <c:pt idx="372">
                  <c:v>0.75842993999999997</c:v>
                </c:pt>
                <c:pt idx="373">
                  <c:v>0.75346124000000003</c:v>
                </c:pt>
                <c:pt idx="374">
                  <c:v>0.76046619999999998</c:v>
                </c:pt>
                <c:pt idx="375">
                  <c:v>0.75741720000000001</c:v>
                </c:pt>
                <c:pt idx="376">
                  <c:v>0.75752794999999995</c:v>
                </c:pt>
                <c:pt idx="377">
                  <c:v>0.75451815</c:v>
                </c:pt>
                <c:pt idx="378">
                  <c:v>0.74539995000000003</c:v>
                </c:pt>
                <c:pt idx="379">
                  <c:v>0.75938419999999995</c:v>
                </c:pt>
                <c:pt idx="380">
                  <c:v>0.75820560000000004</c:v>
                </c:pt>
                <c:pt idx="381">
                  <c:v>0.76151849999999999</c:v>
                </c:pt>
                <c:pt idx="382">
                  <c:v>0.75531280000000001</c:v>
                </c:pt>
                <c:pt idx="383">
                  <c:v>0.76239645</c:v>
                </c:pt>
                <c:pt idx="384">
                  <c:v>0.75968694999999997</c:v>
                </c:pt>
                <c:pt idx="385">
                  <c:v>0.75804919999999998</c:v>
                </c:pt>
                <c:pt idx="386">
                  <c:v>0.75705359999999999</c:v>
                </c:pt>
                <c:pt idx="387">
                  <c:v>0.75645589999999996</c:v>
                </c:pt>
                <c:pt idx="388">
                  <c:v>0.74990559999999995</c:v>
                </c:pt>
                <c:pt idx="389">
                  <c:v>0.75869319999999996</c:v>
                </c:pt>
                <c:pt idx="390">
                  <c:v>0.75687974999999996</c:v>
                </c:pt>
                <c:pt idx="391">
                  <c:v>0.76304625999999998</c:v>
                </c:pt>
                <c:pt idx="392">
                  <c:v>0.76197380000000003</c:v>
                </c:pt>
                <c:pt idx="393">
                  <c:v>0.76292219999999999</c:v>
                </c:pt>
                <c:pt idx="394">
                  <c:v>0.76085234000000002</c:v>
                </c:pt>
                <c:pt idx="395">
                  <c:v>0.75507389999999996</c:v>
                </c:pt>
                <c:pt idx="396">
                  <c:v>0.76235573999999995</c:v>
                </c:pt>
                <c:pt idx="397">
                  <c:v>0.76150189999999995</c:v>
                </c:pt>
                <c:pt idx="398">
                  <c:v>0.75873250000000003</c:v>
                </c:pt>
                <c:pt idx="399">
                  <c:v>0.76359440000000001</c:v>
                </c:pt>
                <c:pt idx="400">
                  <c:v>0.75897104000000004</c:v>
                </c:pt>
              </c:numCache>
            </c:numRef>
          </c:val>
          <c:smooth val="0"/>
        </c:ser>
        <c:ser>
          <c:idx val="8"/>
          <c:order val="3"/>
          <c:tx>
            <c:strRef>
              <c:f>'DiffusedInput&amp;BurnerTest'!$J$4</c:f>
              <c:strCache>
                <c:ptCount val="1"/>
                <c:pt idx="0">
                  <c:v>ADULT_Dist0_Burner1000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'DiffusedInput&amp;BurnerTest'!$J$5:$J$405</c:f>
              <c:numCache>
                <c:formatCode>General</c:formatCode>
                <c:ptCount val="401"/>
                <c:pt idx="0">
                  <c:v>6.0244109999999997E-2</c:v>
                </c:pt>
                <c:pt idx="1">
                  <c:v>0.22192591</c:v>
                </c:pt>
                <c:pt idx="2">
                  <c:v>0.23375772</c:v>
                </c:pt>
                <c:pt idx="3">
                  <c:v>0.22582208000000001</c:v>
                </c:pt>
                <c:pt idx="4">
                  <c:v>0.30612470000000003</c:v>
                </c:pt>
                <c:pt idx="5">
                  <c:v>0.3278876</c:v>
                </c:pt>
                <c:pt idx="6">
                  <c:v>0.39662375999999999</c:v>
                </c:pt>
                <c:pt idx="7">
                  <c:v>0.28996155000000001</c:v>
                </c:pt>
                <c:pt idx="8">
                  <c:v>0.38796657000000001</c:v>
                </c:pt>
                <c:pt idx="9">
                  <c:v>0.39175647000000002</c:v>
                </c:pt>
                <c:pt idx="10">
                  <c:v>0.32927105000000001</c:v>
                </c:pt>
                <c:pt idx="11">
                  <c:v>0.38426127999999998</c:v>
                </c:pt>
                <c:pt idx="12">
                  <c:v>0.37799048000000002</c:v>
                </c:pt>
                <c:pt idx="13">
                  <c:v>0.36419027999999998</c:v>
                </c:pt>
                <c:pt idx="14">
                  <c:v>0.42117387000000001</c:v>
                </c:pt>
                <c:pt idx="15">
                  <c:v>0.46922910000000001</c:v>
                </c:pt>
                <c:pt idx="16">
                  <c:v>0.51408299999999996</c:v>
                </c:pt>
                <c:pt idx="17">
                  <c:v>0.52117603999999995</c:v>
                </c:pt>
                <c:pt idx="18">
                  <c:v>0.48494463999999998</c:v>
                </c:pt>
                <c:pt idx="19">
                  <c:v>0.52052089999999995</c:v>
                </c:pt>
                <c:pt idx="20">
                  <c:v>0.52165360000000005</c:v>
                </c:pt>
                <c:pt idx="21">
                  <c:v>0.52803665</c:v>
                </c:pt>
                <c:pt idx="22">
                  <c:v>0.51861279999999998</c:v>
                </c:pt>
                <c:pt idx="23">
                  <c:v>0.60101676000000004</c:v>
                </c:pt>
                <c:pt idx="24">
                  <c:v>0.45056151999999999</c:v>
                </c:pt>
                <c:pt idx="25">
                  <c:v>0.51190440000000004</c:v>
                </c:pt>
                <c:pt idx="26">
                  <c:v>0.56393210000000005</c:v>
                </c:pt>
                <c:pt idx="27">
                  <c:v>0.50052845000000001</c:v>
                </c:pt>
                <c:pt idx="28">
                  <c:v>0.6237973</c:v>
                </c:pt>
                <c:pt idx="29">
                  <c:v>0.55704754999999995</c:v>
                </c:pt>
                <c:pt idx="30">
                  <c:v>0.62576394999999996</c:v>
                </c:pt>
                <c:pt idx="31">
                  <c:v>0.5772851</c:v>
                </c:pt>
                <c:pt idx="32">
                  <c:v>0.57907010000000003</c:v>
                </c:pt>
                <c:pt idx="33">
                  <c:v>0.67355125999999998</c:v>
                </c:pt>
                <c:pt idx="34">
                  <c:v>0.61090666000000005</c:v>
                </c:pt>
                <c:pt idx="35">
                  <c:v>0.64294695999999996</c:v>
                </c:pt>
                <c:pt idx="36">
                  <c:v>0.61609095000000003</c:v>
                </c:pt>
                <c:pt idx="37">
                  <c:v>0.68289900000000003</c:v>
                </c:pt>
                <c:pt idx="38">
                  <c:v>0.67149674999999998</c:v>
                </c:pt>
                <c:pt idx="39">
                  <c:v>0.70709460000000002</c:v>
                </c:pt>
                <c:pt idx="40">
                  <c:v>0.68430310000000005</c:v>
                </c:pt>
                <c:pt idx="41">
                  <c:v>0.72062709999999996</c:v>
                </c:pt>
                <c:pt idx="42">
                  <c:v>0.70847009999999999</c:v>
                </c:pt>
                <c:pt idx="43">
                  <c:v>0.68917554999999997</c:v>
                </c:pt>
                <c:pt idx="44">
                  <c:v>0.67384063999999999</c:v>
                </c:pt>
                <c:pt idx="45">
                  <c:v>0.70695657000000001</c:v>
                </c:pt>
                <c:pt idx="46">
                  <c:v>0.66789909999999997</c:v>
                </c:pt>
                <c:pt idx="47">
                  <c:v>0.71678220000000004</c:v>
                </c:pt>
                <c:pt idx="48">
                  <c:v>0.69159119999999996</c:v>
                </c:pt>
                <c:pt idx="49">
                  <c:v>0.63269390000000003</c:v>
                </c:pt>
                <c:pt idx="50">
                  <c:v>0.75603779999999998</c:v>
                </c:pt>
                <c:pt idx="51">
                  <c:v>0.74143976</c:v>
                </c:pt>
                <c:pt idx="52">
                  <c:v>0.73776096000000002</c:v>
                </c:pt>
                <c:pt idx="53">
                  <c:v>0.72498819999999997</c:v>
                </c:pt>
                <c:pt idx="54">
                  <c:v>0.77411350000000001</c:v>
                </c:pt>
                <c:pt idx="55">
                  <c:v>0.71227839999999998</c:v>
                </c:pt>
                <c:pt idx="56">
                  <c:v>0.74208260000000004</c:v>
                </c:pt>
                <c:pt idx="57">
                  <c:v>0.76730830000000005</c:v>
                </c:pt>
                <c:pt idx="58">
                  <c:v>0.76452540000000002</c:v>
                </c:pt>
                <c:pt idx="59">
                  <c:v>0.77069527000000004</c:v>
                </c:pt>
                <c:pt idx="60">
                  <c:v>0.80591124000000003</c:v>
                </c:pt>
                <c:pt idx="61">
                  <c:v>0.75970409999999999</c:v>
                </c:pt>
                <c:pt idx="62">
                  <c:v>0.76820849999999996</c:v>
                </c:pt>
                <c:pt idx="63">
                  <c:v>0.78551040000000005</c:v>
                </c:pt>
                <c:pt idx="64">
                  <c:v>0.7810011</c:v>
                </c:pt>
                <c:pt idx="65">
                  <c:v>0.80796783999999999</c:v>
                </c:pt>
                <c:pt idx="66">
                  <c:v>0.73787899999999995</c:v>
                </c:pt>
                <c:pt idx="67">
                  <c:v>0.80409929999999996</c:v>
                </c:pt>
                <c:pt idx="68">
                  <c:v>0.75418454000000001</c:v>
                </c:pt>
                <c:pt idx="69">
                  <c:v>0.78603785999999998</c:v>
                </c:pt>
                <c:pt idx="70">
                  <c:v>0.80794730000000003</c:v>
                </c:pt>
                <c:pt idx="71">
                  <c:v>0.81093424999999997</c:v>
                </c:pt>
                <c:pt idx="72">
                  <c:v>0.79982995999999995</c:v>
                </c:pt>
                <c:pt idx="73">
                  <c:v>0.80502485999999995</c:v>
                </c:pt>
                <c:pt idx="74">
                  <c:v>0.81728409999999996</c:v>
                </c:pt>
                <c:pt idx="75">
                  <c:v>0.79226390000000002</c:v>
                </c:pt>
                <c:pt idx="76">
                  <c:v>0.82897129999999997</c:v>
                </c:pt>
                <c:pt idx="77">
                  <c:v>0.80842745000000005</c:v>
                </c:pt>
                <c:pt idx="78">
                  <c:v>0.81215786999999995</c:v>
                </c:pt>
                <c:pt idx="79">
                  <c:v>0.80738799999999999</c:v>
                </c:pt>
                <c:pt idx="80">
                  <c:v>0.84342026999999997</c:v>
                </c:pt>
                <c:pt idx="81">
                  <c:v>0.83204025000000004</c:v>
                </c:pt>
                <c:pt idx="82">
                  <c:v>0.84820353999999998</c:v>
                </c:pt>
                <c:pt idx="83">
                  <c:v>0.8000524</c:v>
                </c:pt>
                <c:pt idx="84">
                  <c:v>0.83230029999999999</c:v>
                </c:pt>
                <c:pt idx="85">
                  <c:v>0.85302544000000002</c:v>
                </c:pt>
                <c:pt idx="86">
                  <c:v>0.86184066999999998</c:v>
                </c:pt>
                <c:pt idx="87">
                  <c:v>0.82946540000000002</c:v>
                </c:pt>
                <c:pt idx="88">
                  <c:v>0.83253085999999998</c:v>
                </c:pt>
                <c:pt idx="89">
                  <c:v>0.87706300000000004</c:v>
                </c:pt>
                <c:pt idx="90">
                  <c:v>0.85603989999999996</c:v>
                </c:pt>
                <c:pt idx="91">
                  <c:v>0.87333786000000002</c:v>
                </c:pt>
                <c:pt idx="92">
                  <c:v>0.87234350000000005</c:v>
                </c:pt>
                <c:pt idx="93">
                  <c:v>0.84968202999999998</c:v>
                </c:pt>
                <c:pt idx="94">
                  <c:v>0.87187809999999999</c:v>
                </c:pt>
                <c:pt idx="95">
                  <c:v>0.84496176000000001</c:v>
                </c:pt>
                <c:pt idx="96">
                  <c:v>0.85953915000000003</c:v>
                </c:pt>
                <c:pt idx="97">
                  <c:v>0.89470917000000005</c:v>
                </c:pt>
                <c:pt idx="98">
                  <c:v>0.88296189999999997</c:v>
                </c:pt>
                <c:pt idx="99">
                  <c:v>0.87996094999999996</c:v>
                </c:pt>
                <c:pt idx="100">
                  <c:v>0.90502629999999995</c:v>
                </c:pt>
                <c:pt idx="101">
                  <c:v>0.90132933999999998</c:v>
                </c:pt>
                <c:pt idx="102">
                  <c:v>0.85424679999999997</c:v>
                </c:pt>
                <c:pt idx="103">
                  <c:v>0.89923125999999998</c:v>
                </c:pt>
                <c:pt idx="104">
                  <c:v>0.90790033000000003</c:v>
                </c:pt>
                <c:pt idx="105">
                  <c:v>0.90278614000000001</c:v>
                </c:pt>
                <c:pt idx="106">
                  <c:v>0.88182073999999999</c:v>
                </c:pt>
                <c:pt idx="107">
                  <c:v>0.86248623999999996</c:v>
                </c:pt>
                <c:pt idx="108">
                  <c:v>0.87984543999999998</c:v>
                </c:pt>
                <c:pt idx="109">
                  <c:v>0.83635230000000005</c:v>
                </c:pt>
                <c:pt idx="110">
                  <c:v>0.89326996000000003</c:v>
                </c:pt>
                <c:pt idx="111">
                  <c:v>0.90539849999999999</c:v>
                </c:pt>
                <c:pt idx="112">
                  <c:v>0.89258795999999996</c:v>
                </c:pt>
                <c:pt idx="113">
                  <c:v>0.88595120000000005</c:v>
                </c:pt>
                <c:pt idx="114">
                  <c:v>0.89617734999999998</c:v>
                </c:pt>
                <c:pt idx="115">
                  <c:v>0.88986737000000005</c:v>
                </c:pt>
                <c:pt idx="116">
                  <c:v>0.89702784999999996</c:v>
                </c:pt>
                <c:pt idx="117">
                  <c:v>0.90593594</c:v>
                </c:pt>
                <c:pt idx="118">
                  <c:v>0.91962785000000002</c:v>
                </c:pt>
                <c:pt idx="119">
                  <c:v>0.90349970000000002</c:v>
                </c:pt>
                <c:pt idx="120">
                  <c:v>0.91726070000000004</c:v>
                </c:pt>
                <c:pt idx="121">
                  <c:v>0.90321076</c:v>
                </c:pt>
                <c:pt idx="122">
                  <c:v>0.91032064000000001</c:v>
                </c:pt>
                <c:pt idx="123">
                  <c:v>0.90406626000000001</c:v>
                </c:pt>
                <c:pt idx="124">
                  <c:v>0.90829409999999999</c:v>
                </c:pt>
                <c:pt idx="125">
                  <c:v>0.90222495999999996</c:v>
                </c:pt>
                <c:pt idx="126">
                  <c:v>0.91136899999999998</c:v>
                </c:pt>
                <c:pt idx="127">
                  <c:v>0.90937170000000001</c:v>
                </c:pt>
                <c:pt idx="128">
                  <c:v>0.88972956000000003</c:v>
                </c:pt>
                <c:pt idx="129">
                  <c:v>0.90925840000000002</c:v>
                </c:pt>
                <c:pt idx="130">
                  <c:v>0.88464019999999999</c:v>
                </c:pt>
                <c:pt idx="131">
                  <c:v>0.92000526000000005</c:v>
                </c:pt>
                <c:pt idx="132">
                  <c:v>0.90347295999999999</c:v>
                </c:pt>
                <c:pt idx="133">
                  <c:v>0.89384012999999995</c:v>
                </c:pt>
                <c:pt idx="134">
                  <c:v>0.91106593999999996</c:v>
                </c:pt>
                <c:pt idx="135">
                  <c:v>0.92410755</c:v>
                </c:pt>
                <c:pt idx="136">
                  <c:v>0.91829150000000004</c:v>
                </c:pt>
                <c:pt idx="137">
                  <c:v>0.91823569999999999</c:v>
                </c:pt>
                <c:pt idx="138">
                  <c:v>0.91666460000000005</c:v>
                </c:pt>
                <c:pt idx="139">
                  <c:v>0.92830749999999995</c:v>
                </c:pt>
                <c:pt idx="140">
                  <c:v>0.93145480000000003</c:v>
                </c:pt>
                <c:pt idx="141">
                  <c:v>0.93156075000000005</c:v>
                </c:pt>
                <c:pt idx="142">
                  <c:v>0.90439270000000005</c:v>
                </c:pt>
                <c:pt idx="143">
                  <c:v>0.92452319999999999</c:v>
                </c:pt>
                <c:pt idx="144">
                  <c:v>0.92570859999999999</c:v>
                </c:pt>
                <c:pt idx="145">
                  <c:v>0.93525179999999997</c:v>
                </c:pt>
                <c:pt idx="146">
                  <c:v>0.9213133</c:v>
                </c:pt>
                <c:pt idx="147">
                  <c:v>0.93363755999999998</c:v>
                </c:pt>
                <c:pt idx="148">
                  <c:v>0.93771565000000001</c:v>
                </c:pt>
                <c:pt idx="149">
                  <c:v>0.91490333999999995</c:v>
                </c:pt>
                <c:pt idx="150">
                  <c:v>0.92472220000000005</c:v>
                </c:pt>
                <c:pt idx="151">
                  <c:v>0.92763143999999997</c:v>
                </c:pt>
                <c:pt idx="152">
                  <c:v>0.94159174000000001</c:v>
                </c:pt>
                <c:pt idx="153">
                  <c:v>0.92672955999999995</c:v>
                </c:pt>
                <c:pt idx="154">
                  <c:v>0.91588409999999998</c:v>
                </c:pt>
                <c:pt idx="155">
                  <c:v>0.93489670000000002</c:v>
                </c:pt>
                <c:pt idx="156">
                  <c:v>0.94455754999999997</c:v>
                </c:pt>
                <c:pt idx="157">
                  <c:v>0.94005899999999998</c:v>
                </c:pt>
                <c:pt idx="158">
                  <c:v>0.93044570000000004</c:v>
                </c:pt>
                <c:pt idx="159">
                  <c:v>0.95564115000000005</c:v>
                </c:pt>
                <c:pt idx="160">
                  <c:v>0.93256556999999995</c:v>
                </c:pt>
                <c:pt idx="161">
                  <c:v>0.94435053999999996</c:v>
                </c:pt>
                <c:pt idx="162">
                  <c:v>0.9335561</c:v>
                </c:pt>
                <c:pt idx="163">
                  <c:v>0.94056949999999995</c:v>
                </c:pt>
                <c:pt idx="164">
                  <c:v>0.94480777000000005</c:v>
                </c:pt>
                <c:pt idx="165">
                  <c:v>0.94055860000000002</c:v>
                </c:pt>
                <c:pt idx="166">
                  <c:v>0.92312709999999998</c:v>
                </c:pt>
                <c:pt idx="167">
                  <c:v>0.94018409999999997</c:v>
                </c:pt>
                <c:pt idx="168">
                  <c:v>0.94174325000000003</c:v>
                </c:pt>
                <c:pt idx="169">
                  <c:v>0.93953730000000002</c:v>
                </c:pt>
                <c:pt idx="170">
                  <c:v>0.94293236999999996</c:v>
                </c:pt>
                <c:pt idx="171">
                  <c:v>0.92484014999999997</c:v>
                </c:pt>
                <c:pt idx="172">
                  <c:v>0.94273949999999995</c:v>
                </c:pt>
                <c:pt idx="173">
                  <c:v>0.94544090000000003</c:v>
                </c:pt>
                <c:pt idx="174">
                  <c:v>0.9513085</c:v>
                </c:pt>
                <c:pt idx="175">
                  <c:v>0.95323769999999997</c:v>
                </c:pt>
                <c:pt idx="176">
                  <c:v>0.94983700000000004</c:v>
                </c:pt>
                <c:pt idx="177">
                  <c:v>0.94662564999999999</c:v>
                </c:pt>
                <c:pt idx="178">
                  <c:v>0.95281804000000003</c:v>
                </c:pt>
                <c:pt idx="179">
                  <c:v>0.94780385</c:v>
                </c:pt>
                <c:pt idx="180">
                  <c:v>0.95007724000000005</c:v>
                </c:pt>
                <c:pt idx="181">
                  <c:v>0.96083770000000002</c:v>
                </c:pt>
                <c:pt idx="182">
                  <c:v>0.93948555</c:v>
                </c:pt>
                <c:pt idx="183">
                  <c:v>0.93972460000000002</c:v>
                </c:pt>
                <c:pt idx="184">
                  <c:v>0.95134039999999997</c:v>
                </c:pt>
                <c:pt idx="185">
                  <c:v>0.94284254000000001</c:v>
                </c:pt>
                <c:pt idx="186">
                  <c:v>0.94757926000000003</c:v>
                </c:pt>
                <c:pt idx="187">
                  <c:v>0.95407253999999997</c:v>
                </c:pt>
                <c:pt idx="188">
                  <c:v>0.95230349999999997</c:v>
                </c:pt>
                <c:pt idx="189">
                  <c:v>0.96292630000000001</c:v>
                </c:pt>
                <c:pt idx="190">
                  <c:v>0.96302896999999998</c:v>
                </c:pt>
                <c:pt idx="191">
                  <c:v>0.94803864000000004</c:v>
                </c:pt>
                <c:pt idx="192">
                  <c:v>0.95452296999999997</c:v>
                </c:pt>
                <c:pt idx="193">
                  <c:v>0.96044516999999996</c:v>
                </c:pt>
                <c:pt idx="194">
                  <c:v>0.95563140000000002</c:v>
                </c:pt>
                <c:pt idx="195">
                  <c:v>0.95093320000000003</c:v>
                </c:pt>
                <c:pt idx="196">
                  <c:v>0.95136589999999999</c:v>
                </c:pt>
                <c:pt idx="197">
                  <c:v>0.94897217</c:v>
                </c:pt>
                <c:pt idx="198">
                  <c:v>0.94311005000000003</c:v>
                </c:pt>
                <c:pt idx="199">
                  <c:v>0.95665895999999995</c:v>
                </c:pt>
                <c:pt idx="200">
                  <c:v>0.9530729</c:v>
                </c:pt>
                <c:pt idx="201">
                  <c:v>0.94926840000000001</c:v>
                </c:pt>
                <c:pt idx="202">
                  <c:v>0.95798105</c:v>
                </c:pt>
                <c:pt idx="203">
                  <c:v>0.95685540000000002</c:v>
                </c:pt>
                <c:pt idx="204">
                  <c:v>0.96100103999999997</c:v>
                </c:pt>
                <c:pt idx="205">
                  <c:v>0.95107730000000001</c:v>
                </c:pt>
                <c:pt idx="206">
                  <c:v>0.95881099999999997</c:v>
                </c:pt>
                <c:pt idx="207">
                  <c:v>0.96183149999999995</c:v>
                </c:pt>
                <c:pt idx="208">
                  <c:v>0.95599210000000001</c:v>
                </c:pt>
                <c:pt idx="209">
                  <c:v>0.95871859999999998</c:v>
                </c:pt>
                <c:pt idx="210">
                  <c:v>0.95810055999999999</c:v>
                </c:pt>
                <c:pt idx="211">
                  <c:v>0.94683753999999998</c:v>
                </c:pt>
                <c:pt idx="212">
                  <c:v>0.96645020000000004</c:v>
                </c:pt>
                <c:pt idx="213">
                  <c:v>0.9514167</c:v>
                </c:pt>
                <c:pt idx="214">
                  <c:v>0.96033740000000001</c:v>
                </c:pt>
                <c:pt idx="215">
                  <c:v>0.95321199999999995</c:v>
                </c:pt>
                <c:pt idx="216">
                  <c:v>0.94960462999999995</c:v>
                </c:pt>
                <c:pt idx="217">
                  <c:v>0.95781075999999998</c:v>
                </c:pt>
                <c:pt idx="218">
                  <c:v>0.95106849999999998</c:v>
                </c:pt>
                <c:pt idx="219">
                  <c:v>0.95723579999999997</c:v>
                </c:pt>
                <c:pt idx="220">
                  <c:v>0.95668390000000003</c:v>
                </c:pt>
                <c:pt idx="221">
                  <c:v>0.96348959999999995</c:v>
                </c:pt>
                <c:pt idx="222">
                  <c:v>0.95956635000000001</c:v>
                </c:pt>
                <c:pt idx="223">
                  <c:v>0.96700596999999999</c:v>
                </c:pt>
                <c:pt idx="224">
                  <c:v>0.96663370000000004</c:v>
                </c:pt>
                <c:pt idx="225">
                  <c:v>0.96871810000000003</c:v>
                </c:pt>
                <c:pt idx="226">
                  <c:v>0.96360440000000003</c:v>
                </c:pt>
                <c:pt idx="227">
                  <c:v>0.95436363999999996</c:v>
                </c:pt>
                <c:pt idx="228">
                  <c:v>0.97126970000000001</c:v>
                </c:pt>
                <c:pt idx="229">
                  <c:v>0.96609100000000003</c:v>
                </c:pt>
                <c:pt idx="230">
                  <c:v>0.96523946999999999</c:v>
                </c:pt>
                <c:pt idx="231">
                  <c:v>0.96300609999999998</c:v>
                </c:pt>
                <c:pt idx="232">
                  <c:v>0.96898680000000004</c:v>
                </c:pt>
                <c:pt idx="233">
                  <c:v>0.95063430000000004</c:v>
                </c:pt>
                <c:pt idx="234">
                  <c:v>0.96465694999999996</c:v>
                </c:pt>
                <c:pt idx="235">
                  <c:v>0.96859276000000005</c:v>
                </c:pt>
                <c:pt idx="236">
                  <c:v>0.97087436999999999</c:v>
                </c:pt>
                <c:pt idx="237">
                  <c:v>0.96802739999999998</c:v>
                </c:pt>
                <c:pt idx="238">
                  <c:v>0.96219710000000003</c:v>
                </c:pt>
                <c:pt idx="239">
                  <c:v>0.95369004999999996</c:v>
                </c:pt>
                <c:pt idx="240">
                  <c:v>0.95293455999999999</c:v>
                </c:pt>
                <c:pt idx="241">
                  <c:v>0.97098709999999999</c:v>
                </c:pt>
                <c:pt idx="242">
                  <c:v>0.96998530000000005</c:v>
                </c:pt>
                <c:pt idx="243">
                  <c:v>0.96743349999999995</c:v>
                </c:pt>
                <c:pt idx="244">
                  <c:v>0.95918919999999996</c:v>
                </c:pt>
                <c:pt idx="245">
                  <c:v>0.95245665000000002</c:v>
                </c:pt>
                <c:pt idx="246">
                  <c:v>0.96459377000000002</c:v>
                </c:pt>
                <c:pt idx="247">
                  <c:v>0.96137649999999997</c:v>
                </c:pt>
                <c:pt idx="248">
                  <c:v>0.96887904000000002</c:v>
                </c:pt>
                <c:pt idx="249">
                  <c:v>0.9730666</c:v>
                </c:pt>
                <c:pt idx="250">
                  <c:v>0.96639439999999999</c:v>
                </c:pt>
                <c:pt idx="251">
                  <c:v>0.95433040000000002</c:v>
                </c:pt>
                <c:pt idx="252">
                  <c:v>0.95480330000000002</c:v>
                </c:pt>
                <c:pt idx="253">
                  <c:v>0.96554154000000003</c:v>
                </c:pt>
                <c:pt idx="254">
                  <c:v>0.97160610000000003</c:v>
                </c:pt>
                <c:pt idx="255">
                  <c:v>0.97064600000000001</c:v>
                </c:pt>
                <c:pt idx="256">
                  <c:v>0.96643869999999998</c:v>
                </c:pt>
                <c:pt idx="257">
                  <c:v>0.95867409999999997</c:v>
                </c:pt>
                <c:pt idx="258">
                  <c:v>0.96373134999999999</c:v>
                </c:pt>
                <c:pt idx="259">
                  <c:v>0.96606919999999996</c:v>
                </c:pt>
                <c:pt idx="260">
                  <c:v>0.97132200000000002</c:v>
                </c:pt>
                <c:pt idx="261">
                  <c:v>0.97819290000000003</c:v>
                </c:pt>
                <c:pt idx="262">
                  <c:v>0.96966509999999995</c:v>
                </c:pt>
                <c:pt idx="263">
                  <c:v>0.96612569999999998</c:v>
                </c:pt>
                <c:pt idx="264">
                  <c:v>0.97444640000000005</c:v>
                </c:pt>
                <c:pt idx="265">
                  <c:v>0.97038990000000003</c:v>
                </c:pt>
                <c:pt idx="266">
                  <c:v>0.96935104999999999</c:v>
                </c:pt>
                <c:pt idx="267">
                  <c:v>0.96931064</c:v>
                </c:pt>
                <c:pt idx="268">
                  <c:v>0.97576326000000002</c:v>
                </c:pt>
                <c:pt idx="269">
                  <c:v>0.96961003999999995</c:v>
                </c:pt>
                <c:pt idx="270">
                  <c:v>0.96754205000000004</c:v>
                </c:pt>
                <c:pt idx="271">
                  <c:v>0.97138137000000002</c:v>
                </c:pt>
                <c:pt idx="272">
                  <c:v>0.97321590000000002</c:v>
                </c:pt>
                <c:pt idx="273">
                  <c:v>0.97388079999999999</c:v>
                </c:pt>
                <c:pt idx="274">
                  <c:v>0.97471105999999996</c:v>
                </c:pt>
                <c:pt idx="275">
                  <c:v>0.97139410000000004</c:v>
                </c:pt>
                <c:pt idx="276">
                  <c:v>0.97302259999999996</c:v>
                </c:pt>
                <c:pt idx="277">
                  <c:v>0.97133769999999997</c:v>
                </c:pt>
                <c:pt idx="278">
                  <c:v>0.97433429999999999</c:v>
                </c:pt>
                <c:pt idx="279">
                  <c:v>0.97357183999999997</c:v>
                </c:pt>
                <c:pt idx="280">
                  <c:v>0.96609210000000001</c:v>
                </c:pt>
                <c:pt idx="281">
                  <c:v>0.97092610000000001</c:v>
                </c:pt>
                <c:pt idx="282">
                  <c:v>0.96252716000000005</c:v>
                </c:pt>
                <c:pt idx="283">
                  <c:v>0.96948710000000005</c:v>
                </c:pt>
                <c:pt idx="284">
                  <c:v>0.97457190000000005</c:v>
                </c:pt>
                <c:pt idx="285">
                  <c:v>0.96903660000000003</c:v>
                </c:pt>
                <c:pt idx="286">
                  <c:v>0.97067559999999997</c:v>
                </c:pt>
                <c:pt idx="287">
                  <c:v>0.97514970000000001</c:v>
                </c:pt>
                <c:pt idx="288">
                  <c:v>0.96937130000000005</c:v>
                </c:pt>
                <c:pt idx="289">
                  <c:v>0.96741765999999996</c:v>
                </c:pt>
                <c:pt idx="290">
                  <c:v>0.96711199999999997</c:v>
                </c:pt>
                <c:pt idx="291">
                  <c:v>0.96639602999999996</c:v>
                </c:pt>
                <c:pt idx="292">
                  <c:v>0.96255904000000003</c:v>
                </c:pt>
                <c:pt idx="293">
                  <c:v>0.97538566999999998</c:v>
                </c:pt>
                <c:pt idx="294">
                  <c:v>0.97129900000000002</c:v>
                </c:pt>
                <c:pt idx="295">
                  <c:v>0.96694999999999998</c:v>
                </c:pt>
                <c:pt idx="296">
                  <c:v>0.96781254000000005</c:v>
                </c:pt>
                <c:pt idx="297">
                  <c:v>0.97537786000000004</c:v>
                </c:pt>
                <c:pt idx="298">
                  <c:v>0.97339560000000003</c:v>
                </c:pt>
                <c:pt idx="299">
                  <c:v>0.97459989999999996</c:v>
                </c:pt>
                <c:pt idx="300">
                  <c:v>0.97299683000000003</c:v>
                </c:pt>
                <c:pt idx="301">
                  <c:v>0.97577714999999998</c:v>
                </c:pt>
                <c:pt idx="302">
                  <c:v>0.97368869999999996</c:v>
                </c:pt>
                <c:pt idx="303">
                  <c:v>0.97453719999999999</c:v>
                </c:pt>
                <c:pt idx="304">
                  <c:v>0.97976494000000003</c:v>
                </c:pt>
                <c:pt idx="305">
                  <c:v>0.97712169999999998</c:v>
                </c:pt>
                <c:pt idx="306">
                  <c:v>0.97802319999999998</c:v>
                </c:pt>
                <c:pt idx="307">
                  <c:v>0.96737220000000002</c:v>
                </c:pt>
                <c:pt idx="308">
                  <c:v>0.9751938</c:v>
                </c:pt>
                <c:pt idx="309">
                  <c:v>0.97131979999999996</c:v>
                </c:pt>
                <c:pt idx="310">
                  <c:v>0.97342086000000005</c:v>
                </c:pt>
                <c:pt idx="311">
                  <c:v>0.97114920000000005</c:v>
                </c:pt>
                <c:pt idx="312">
                  <c:v>0.97659499999999999</c:v>
                </c:pt>
                <c:pt idx="313">
                  <c:v>0.97164640000000002</c:v>
                </c:pt>
                <c:pt idx="314">
                  <c:v>0.97306320000000002</c:v>
                </c:pt>
                <c:pt idx="315">
                  <c:v>0.97396649999999996</c:v>
                </c:pt>
                <c:pt idx="316">
                  <c:v>0.97189354999999999</c:v>
                </c:pt>
                <c:pt idx="317">
                  <c:v>0.97390580000000004</c:v>
                </c:pt>
                <c:pt idx="318">
                  <c:v>0.96999809999999997</c:v>
                </c:pt>
                <c:pt idx="319">
                  <c:v>0.97284599999999999</c:v>
                </c:pt>
                <c:pt idx="320">
                  <c:v>0.97302580000000005</c:v>
                </c:pt>
                <c:pt idx="321">
                  <c:v>0.97574130000000003</c:v>
                </c:pt>
                <c:pt idx="322">
                  <c:v>0.97786130000000004</c:v>
                </c:pt>
                <c:pt idx="323">
                  <c:v>0.97584040000000005</c:v>
                </c:pt>
                <c:pt idx="324">
                  <c:v>0.97859012999999995</c:v>
                </c:pt>
                <c:pt idx="325">
                  <c:v>0.97618570000000005</c:v>
                </c:pt>
                <c:pt idx="326">
                  <c:v>0.97653679999999998</c:v>
                </c:pt>
                <c:pt idx="327">
                  <c:v>0.97461039999999999</c:v>
                </c:pt>
                <c:pt idx="328">
                  <c:v>0.97585153999999996</c:v>
                </c:pt>
                <c:pt idx="329">
                  <c:v>0.97218150000000003</c:v>
                </c:pt>
                <c:pt idx="330">
                  <c:v>0.97881865999999995</c:v>
                </c:pt>
                <c:pt idx="331">
                  <c:v>0.97846686999999999</c:v>
                </c:pt>
                <c:pt idx="332">
                  <c:v>0.97639220000000004</c:v>
                </c:pt>
                <c:pt idx="333">
                  <c:v>0.9756977</c:v>
                </c:pt>
                <c:pt idx="334">
                  <c:v>0.97153100000000003</c:v>
                </c:pt>
                <c:pt idx="335">
                  <c:v>0.97734474999999998</c:v>
                </c:pt>
                <c:pt idx="336">
                  <c:v>0.96788370000000001</c:v>
                </c:pt>
                <c:pt idx="337">
                  <c:v>0.96968436000000002</c:v>
                </c:pt>
                <c:pt idx="338">
                  <c:v>0.97430335999999995</c:v>
                </c:pt>
                <c:pt idx="339">
                  <c:v>0.97763085000000005</c:v>
                </c:pt>
                <c:pt idx="340">
                  <c:v>0.97616230000000004</c:v>
                </c:pt>
                <c:pt idx="341">
                  <c:v>0.97461843000000004</c:v>
                </c:pt>
                <c:pt idx="342">
                  <c:v>0.98057479999999997</c:v>
                </c:pt>
                <c:pt idx="343">
                  <c:v>0.97874570000000005</c:v>
                </c:pt>
                <c:pt idx="344">
                  <c:v>0.97834854999999998</c:v>
                </c:pt>
                <c:pt idx="345">
                  <c:v>0.97585670000000002</c:v>
                </c:pt>
                <c:pt idx="346">
                  <c:v>0.97634624999999997</c:v>
                </c:pt>
                <c:pt idx="347">
                  <c:v>0.97433689999999995</c:v>
                </c:pt>
                <c:pt idx="348">
                  <c:v>0.97410350000000001</c:v>
                </c:pt>
                <c:pt idx="349">
                  <c:v>0.97678640000000005</c:v>
                </c:pt>
                <c:pt idx="350">
                  <c:v>0.98002213000000005</c:v>
                </c:pt>
                <c:pt idx="351">
                  <c:v>0.97893136999999997</c:v>
                </c:pt>
                <c:pt idx="352">
                  <c:v>0.97197540000000004</c:v>
                </c:pt>
                <c:pt idx="353">
                  <c:v>0.97769410000000001</c:v>
                </c:pt>
                <c:pt idx="354">
                  <c:v>0.97745910000000003</c:v>
                </c:pt>
                <c:pt idx="355">
                  <c:v>0.97696835000000004</c:v>
                </c:pt>
                <c:pt idx="356">
                  <c:v>0.97695845000000003</c:v>
                </c:pt>
                <c:pt idx="357">
                  <c:v>0.97509884999999996</c:v>
                </c:pt>
                <c:pt idx="358">
                  <c:v>0.98028230000000005</c:v>
                </c:pt>
                <c:pt idx="359">
                  <c:v>0.97923309999999997</c:v>
                </c:pt>
                <c:pt idx="360">
                  <c:v>0.97559119999999999</c:v>
                </c:pt>
                <c:pt idx="361">
                  <c:v>0.97878560000000003</c:v>
                </c:pt>
                <c:pt idx="362">
                  <c:v>0.97693269999999999</c:v>
                </c:pt>
                <c:pt idx="363">
                  <c:v>0.98015516999999996</c:v>
                </c:pt>
                <c:pt idx="364">
                  <c:v>0.97677060000000004</c:v>
                </c:pt>
                <c:pt idx="365">
                  <c:v>0.97906464000000004</c:v>
                </c:pt>
                <c:pt idx="366">
                  <c:v>0.97762819999999995</c:v>
                </c:pt>
                <c:pt idx="367">
                  <c:v>0.97838133999999999</c:v>
                </c:pt>
                <c:pt idx="368">
                  <c:v>0.97665930000000001</c:v>
                </c:pt>
                <c:pt idx="369">
                  <c:v>0.97879459999999996</c:v>
                </c:pt>
                <c:pt idx="370">
                  <c:v>0.98150420000000005</c:v>
                </c:pt>
                <c:pt idx="371">
                  <c:v>0.97955080000000005</c:v>
                </c:pt>
                <c:pt idx="372">
                  <c:v>0.97683423999999996</c:v>
                </c:pt>
                <c:pt idx="373">
                  <c:v>0.97428566000000005</c:v>
                </c:pt>
                <c:pt idx="374">
                  <c:v>0.97486764000000004</c:v>
                </c:pt>
                <c:pt idx="375">
                  <c:v>0.98014509999999999</c:v>
                </c:pt>
                <c:pt idx="376">
                  <c:v>0.97896415000000003</c:v>
                </c:pt>
                <c:pt idx="377">
                  <c:v>0.97605730000000002</c:v>
                </c:pt>
                <c:pt idx="378">
                  <c:v>0.976298</c:v>
                </c:pt>
                <c:pt idx="379">
                  <c:v>0.98107195000000003</c:v>
                </c:pt>
                <c:pt idx="380">
                  <c:v>0.97973429999999995</c:v>
                </c:pt>
                <c:pt idx="381">
                  <c:v>0.98030300000000004</c:v>
                </c:pt>
                <c:pt idx="382">
                  <c:v>0.97846</c:v>
                </c:pt>
                <c:pt idx="383">
                  <c:v>0.97641489999999997</c:v>
                </c:pt>
                <c:pt idx="384">
                  <c:v>0.98048840000000004</c:v>
                </c:pt>
                <c:pt idx="385">
                  <c:v>0.97923859999999996</c:v>
                </c:pt>
                <c:pt idx="386">
                  <c:v>0.97809400000000002</c:v>
                </c:pt>
                <c:pt idx="387">
                  <c:v>0.97887670000000004</c:v>
                </c:pt>
                <c:pt idx="388">
                  <c:v>0.97195419999999999</c:v>
                </c:pt>
                <c:pt idx="389">
                  <c:v>0.97651887000000004</c:v>
                </c:pt>
                <c:pt idx="390">
                  <c:v>0.97770489999999999</c:v>
                </c:pt>
                <c:pt idx="391">
                  <c:v>0.97609276</c:v>
                </c:pt>
                <c:pt idx="392">
                  <c:v>0.97794150000000002</c:v>
                </c:pt>
                <c:pt idx="393">
                  <c:v>0.97928435000000003</c:v>
                </c:pt>
                <c:pt idx="394">
                  <c:v>0.98060994999999995</c:v>
                </c:pt>
                <c:pt idx="395">
                  <c:v>0.97690869999999996</c:v>
                </c:pt>
                <c:pt idx="396">
                  <c:v>0.98128545</c:v>
                </c:pt>
                <c:pt idx="397">
                  <c:v>0.98036809999999996</c:v>
                </c:pt>
                <c:pt idx="398">
                  <c:v>0.98107964000000003</c:v>
                </c:pt>
                <c:pt idx="399">
                  <c:v>0.98061960000000004</c:v>
                </c:pt>
                <c:pt idx="400">
                  <c:v>0.98199720000000001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75042880"/>
        <c:axId val="-675041248"/>
      </c:lineChart>
      <c:catAx>
        <c:axId val="-67504288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75041248"/>
        <c:crossesAt val="-0.4"/>
        <c:auto val="1"/>
        <c:lblAlgn val="ctr"/>
        <c:lblOffset val="100"/>
        <c:tickLblSkip val="50"/>
        <c:tickMarkSkip val="1"/>
        <c:noMultiLvlLbl val="0"/>
      </c:catAx>
      <c:valAx>
        <c:axId val="-67504124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7504288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48382178351091"/>
          <c:y val="0.60434985508670236"/>
          <c:w val="0.31452148967496368"/>
          <c:h val="0.290143728562801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325320042822901E-2"/>
          <c:y val="5.0749711649365627E-2"/>
          <c:w val="0.90995991099592266"/>
          <c:h val="0.86529057570225865"/>
        </c:manualLayout>
      </c:layout>
      <c:lineChart>
        <c:grouping val="standard"/>
        <c:varyColors val="0"/>
        <c:ser>
          <c:idx val="0"/>
          <c:order val="0"/>
          <c:tx>
            <c:strRef>
              <c:f>'DiffusedInput&amp;BurnerTest'!$T$4</c:f>
              <c:strCache>
                <c:ptCount val="1"/>
                <c:pt idx="0">
                  <c:v>SNS84_Dist1_Burner0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'DiffusedInput&amp;BurnerTest'!$T$5:$T$405</c:f>
              <c:numCache>
                <c:formatCode>General</c:formatCode>
                <c:ptCount val="401"/>
                <c:pt idx="0">
                  <c:v>3.4544945000000001E-2</c:v>
                </c:pt>
                <c:pt idx="1">
                  <c:v>0.22808717000000001</c:v>
                </c:pt>
                <c:pt idx="2">
                  <c:v>0.22214362000000001</c:v>
                </c:pt>
                <c:pt idx="3">
                  <c:v>0.31369375999999999</c:v>
                </c:pt>
                <c:pt idx="4">
                  <c:v>0.33217824000000001</c:v>
                </c:pt>
                <c:pt idx="5">
                  <c:v>0.25603714999999999</c:v>
                </c:pt>
                <c:pt idx="6">
                  <c:v>0.25469223000000002</c:v>
                </c:pt>
                <c:pt idx="7">
                  <c:v>0.41294754</c:v>
                </c:pt>
                <c:pt idx="8">
                  <c:v>0.40646272999999999</c:v>
                </c:pt>
                <c:pt idx="9">
                  <c:v>0.36254796</c:v>
                </c:pt>
                <c:pt idx="10">
                  <c:v>0.41588393000000001</c:v>
                </c:pt>
                <c:pt idx="11">
                  <c:v>0.27298539999999999</c:v>
                </c:pt>
                <c:pt idx="12">
                  <c:v>0.29113016000000003</c:v>
                </c:pt>
                <c:pt idx="13">
                  <c:v>0.30403935999999998</c:v>
                </c:pt>
                <c:pt idx="14">
                  <c:v>0.41416576999999999</c:v>
                </c:pt>
                <c:pt idx="15">
                  <c:v>0.44518469999999999</c:v>
                </c:pt>
                <c:pt idx="16">
                  <c:v>0.43057079999999998</c:v>
                </c:pt>
                <c:pt idx="17">
                  <c:v>0.42406029000000001</c:v>
                </c:pt>
                <c:pt idx="18">
                  <c:v>0.49086982000000001</c:v>
                </c:pt>
                <c:pt idx="19">
                  <c:v>0.40446242999999998</c:v>
                </c:pt>
                <c:pt idx="20">
                  <c:v>0.49975467000000001</c:v>
                </c:pt>
                <c:pt idx="21">
                  <c:v>0.49462711999999998</c:v>
                </c:pt>
                <c:pt idx="22">
                  <c:v>0.49291711999999999</c:v>
                </c:pt>
                <c:pt idx="23">
                  <c:v>0.48415098000000001</c:v>
                </c:pt>
                <c:pt idx="24">
                  <c:v>0.56446432999999996</c:v>
                </c:pt>
                <c:pt idx="25">
                  <c:v>0.48227003000000002</c:v>
                </c:pt>
                <c:pt idx="26">
                  <c:v>0.54978746000000001</c:v>
                </c:pt>
                <c:pt idx="27">
                  <c:v>0.51063495999999997</c:v>
                </c:pt>
                <c:pt idx="28">
                  <c:v>0.64338510000000004</c:v>
                </c:pt>
                <c:pt idx="29">
                  <c:v>0.55187934999999999</c:v>
                </c:pt>
                <c:pt idx="30">
                  <c:v>0.59820379999999995</c:v>
                </c:pt>
                <c:pt idx="31">
                  <c:v>0.56844896</c:v>
                </c:pt>
                <c:pt idx="32">
                  <c:v>0.58019394000000002</c:v>
                </c:pt>
                <c:pt idx="33">
                  <c:v>0.56738290000000002</c:v>
                </c:pt>
                <c:pt idx="34">
                  <c:v>0.40871723999999998</c:v>
                </c:pt>
                <c:pt idx="35">
                  <c:v>0.65699065000000001</c:v>
                </c:pt>
                <c:pt idx="36">
                  <c:v>0.63153740000000003</c:v>
                </c:pt>
                <c:pt idx="37">
                  <c:v>0.60765712999999999</c:v>
                </c:pt>
                <c:pt idx="38">
                  <c:v>0.63065099999999996</c:v>
                </c:pt>
                <c:pt idx="39">
                  <c:v>0.60696315999999995</c:v>
                </c:pt>
                <c:pt idx="40">
                  <c:v>0.51574799999999998</c:v>
                </c:pt>
                <c:pt idx="41">
                  <c:v>0.63691383999999995</c:v>
                </c:pt>
                <c:pt idx="42">
                  <c:v>0.58409060000000002</c:v>
                </c:pt>
                <c:pt idx="43">
                  <c:v>0.60908830000000003</c:v>
                </c:pt>
                <c:pt idx="44">
                  <c:v>0.64973970000000003</c:v>
                </c:pt>
                <c:pt idx="45">
                  <c:v>0.61452899999999999</c:v>
                </c:pt>
                <c:pt idx="46">
                  <c:v>0.61039620000000006</c:v>
                </c:pt>
                <c:pt idx="47">
                  <c:v>0.57495240000000003</c:v>
                </c:pt>
                <c:pt idx="48">
                  <c:v>0.61168630000000002</c:v>
                </c:pt>
                <c:pt idx="49">
                  <c:v>0.63355539999999999</c:v>
                </c:pt>
                <c:pt idx="50">
                  <c:v>0.65529704</c:v>
                </c:pt>
                <c:pt idx="51">
                  <c:v>0.66501650000000001</c:v>
                </c:pt>
                <c:pt idx="52">
                  <c:v>0.62738119999999997</c:v>
                </c:pt>
                <c:pt idx="53">
                  <c:v>0.66964089999999998</c:v>
                </c:pt>
                <c:pt idx="54">
                  <c:v>0.62346990000000002</c:v>
                </c:pt>
                <c:pt idx="55">
                  <c:v>0.64872545000000004</c:v>
                </c:pt>
                <c:pt idx="56">
                  <c:v>0.70466644000000001</c:v>
                </c:pt>
                <c:pt idx="57">
                  <c:v>0.68246514000000003</c:v>
                </c:pt>
                <c:pt idx="58">
                  <c:v>0.68073950000000005</c:v>
                </c:pt>
                <c:pt idx="59">
                  <c:v>0.65060662999999996</c:v>
                </c:pt>
                <c:pt idx="60">
                  <c:v>0.70875710000000003</c:v>
                </c:pt>
                <c:pt idx="61">
                  <c:v>0.69166194999999997</c:v>
                </c:pt>
                <c:pt idx="62">
                  <c:v>0.68871855999999998</c:v>
                </c:pt>
                <c:pt idx="63">
                  <c:v>0.69065356</c:v>
                </c:pt>
                <c:pt idx="64">
                  <c:v>0.70827614999999999</c:v>
                </c:pt>
                <c:pt idx="65">
                  <c:v>0.69720720000000003</c:v>
                </c:pt>
                <c:pt idx="66">
                  <c:v>0.67948896000000003</c:v>
                </c:pt>
                <c:pt idx="67">
                  <c:v>0.68271510000000002</c:v>
                </c:pt>
                <c:pt idx="68">
                  <c:v>0.72118585999999996</c:v>
                </c:pt>
                <c:pt idx="69">
                  <c:v>0.69998280000000002</c:v>
                </c:pt>
                <c:pt idx="70">
                  <c:v>0.70677197000000003</c:v>
                </c:pt>
                <c:pt idx="71">
                  <c:v>0.68102019999999996</c:v>
                </c:pt>
                <c:pt idx="72">
                  <c:v>0.73572470000000001</c:v>
                </c:pt>
                <c:pt idx="73">
                  <c:v>0.7207479</c:v>
                </c:pt>
                <c:pt idx="74">
                  <c:v>0.70905510000000005</c:v>
                </c:pt>
                <c:pt idx="75">
                  <c:v>0.73007160000000004</c:v>
                </c:pt>
                <c:pt idx="76">
                  <c:v>0.72188699999999995</c:v>
                </c:pt>
                <c:pt idx="77">
                  <c:v>0.69795256999999999</c:v>
                </c:pt>
                <c:pt idx="78">
                  <c:v>0.73764200000000002</c:v>
                </c:pt>
                <c:pt idx="79">
                  <c:v>0.72411219999999998</c:v>
                </c:pt>
                <c:pt idx="80">
                  <c:v>0.74156040000000001</c:v>
                </c:pt>
                <c:pt idx="81">
                  <c:v>0.70654260000000002</c:v>
                </c:pt>
                <c:pt idx="82">
                  <c:v>0.72236840000000002</c:v>
                </c:pt>
                <c:pt idx="83">
                  <c:v>0.73568250000000002</c:v>
                </c:pt>
                <c:pt idx="84">
                  <c:v>0.71441909999999997</c:v>
                </c:pt>
                <c:pt idx="85">
                  <c:v>0.71040590000000003</c:v>
                </c:pt>
                <c:pt idx="86">
                  <c:v>0.68567909999999999</c:v>
                </c:pt>
                <c:pt idx="87">
                  <c:v>0.72625815999999999</c:v>
                </c:pt>
                <c:pt idx="88">
                  <c:v>0.72865630000000003</c:v>
                </c:pt>
                <c:pt idx="89">
                  <c:v>0.70945170000000002</c:v>
                </c:pt>
                <c:pt idx="90">
                  <c:v>0.71928749999999997</c:v>
                </c:pt>
                <c:pt idx="91">
                  <c:v>0.72420180000000001</c:v>
                </c:pt>
                <c:pt idx="92">
                  <c:v>0.73190063000000005</c:v>
                </c:pt>
                <c:pt idx="93">
                  <c:v>0.73341840000000003</c:v>
                </c:pt>
                <c:pt idx="94">
                  <c:v>0.72387694999999996</c:v>
                </c:pt>
                <c:pt idx="95">
                  <c:v>0.73894990000000005</c:v>
                </c:pt>
                <c:pt idx="96">
                  <c:v>0.73896735999999996</c:v>
                </c:pt>
                <c:pt idx="97">
                  <c:v>0.70790609999999998</c:v>
                </c:pt>
                <c:pt idx="98">
                  <c:v>0.74437684000000004</c:v>
                </c:pt>
                <c:pt idx="99">
                  <c:v>0.73463029999999996</c:v>
                </c:pt>
                <c:pt idx="100">
                  <c:v>0.72588474000000003</c:v>
                </c:pt>
                <c:pt idx="101">
                  <c:v>0.72598857000000006</c:v>
                </c:pt>
                <c:pt idx="102">
                  <c:v>0.71436599999999995</c:v>
                </c:pt>
                <c:pt idx="103">
                  <c:v>0.71722209999999997</c:v>
                </c:pt>
                <c:pt idx="104">
                  <c:v>0.73012469999999996</c:v>
                </c:pt>
                <c:pt idx="105">
                  <c:v>0.73186594000000005</c:v>
                </c:pt>
                <c:pt idx="106">
                  <c:v>0.74203395999999999</c:v>
                </c:pt>
                <c:pt idx="107">
                  <c:v>0.70495783999999995</c:v>
                </c:pt>
                <c:pt idx="108">
                  <c:v>0.74555689999999997</c:v>
                </c:pt>
                <c:pt idx="109">
                  <c:v>0.75447375000000005</c:v>
                </c:pt>
                <c:pt idx="110">
                  <c:v>0.75392619999999999</c:v>
                </c:pt>
                <c:pt idx="111">
                  <c:v>0.73697453999999996</c:v>
                </c:pt>
                <c:pt idx="112">
                  <c:v>0.74006340000000004</c:v>
                </c:pt>
                <c:pt idx="113">
                  <c:v>0.76093423000000004</c:v>
                </c:pt>
                <c:pt idx="114">
                  <c:v>0.73814860000000004</c:v>
                </c:pt>
                <c:pt idx="115">
                  <c:v>0.73975299999999999</c:v>
                </c:pt>
                <c:pt idx="116">
                  <c:v>0.75414789999999998</c:v>
                </c:pt>
                <c:pt idx="117">
                  <c:v>0.75496300000000005</c:v>
                </c:pt>
                <c:pt idx="118">
                  <c:v>0.74543387000000005</c:v>
                </c:pt>
                <c:pt idx="119">
                  <c:v>0.73454169999999996</c:v>
                </c:pt>
                <c:pt idx="120">
                  <c:v>0.71628915999999998</c:v>
                </c:pt>
                <c:pt idx="121">
                  <c:v>0.72983220000000004</c:v>
                </c:pt>
                <c:pt idx="122">
                  <c:v>0.75671719999999998</c:v>
                </c:pt>
                <c:pt idx="123">
                  <c:v>0.73943674999999998</c:v>
                </c:pt>
                <c:pt idx="124">
                  <c:v>0.72767716999999998</c:v>
                </c:pt>
                <c:pt idx="125">
                  <c:v>0.75433629999999996</c:v>
                </c:pt>
                <c:pt idx="126">
                  <c:v>0.75260883999999995</c:v>
                </c:pt>
                <c:pt idx="127">
                  <c:v>0.72669030000000001</c:v>
                </c:pt>
                <c:pt idx="128">
                  <c:v>0.75370300000000001</c:v>
                </c:pt>
                <c:pt idx="129">
                  <c:v>0.74267786999999996</c:v>
                </c:pt>
                <c:pt idx="130">
                  <c:v>0.74281489999999994</c:v>
                </c:pt>
                <c:pt idx="131">
                  <c:v>0.74822146</c:v>
                </c:pt>
                <c:pt idx="132">
                  <c:v>0.75611620000000002</c:v>
                </c:pt>
                <c:pt idx="133">
                  <c:v>0.73805529999999997</c:v>
                </c:pt>
                <c:pt idx="134">
                  <c:v>0.75627977000000002</c:v>
                </c:pt>
                <c:pt idx="135">
                  <c:v>0.73955740000000003</c:v>
                </c:pt>
                <c:pt idx="136">
                  <c:v>0.76055132999999997</c:v>
                </c:pt>
                <c:pt idx="137">
                  <c:v>0.73489415999999996</c:v>
                </c:pt>
                <c:pt idx="138">
                  <c:v>0.7346319</c:v>
                </c:pt>
                <c:pt idx="139">
                  <c:v>0.73781070000000004</c:v>
                </c:pt>
                <c:pt idx="140">
                  <c:v>0.75357379999999996</c:v>
                </c:pt>
                <c:pt idx="141">
                  <c:v>0.75989806999999998</c:v>
                </c:pt>
                <c:pt idx="142">
                  <c:v>0.75140994999999999</c:v>
                </c:pt>
                <c:pt idx="143">
                  <c:v>0.76041066999999996</c:v>
                </c:pt>
                <c:pt idx="144">
                  <c:v>0.74589910000000004</c:v>
                </c:pt>
                <c:pt idx="145">
                  <c:v>0.73812480000000003</c:v>
                </c:pt>
                <c:pt idx="146">
                  <c:v>0.75041294000000003</c:v>
                </c:pt>
                <c:pt idx="147">
                  <c:v>0.76025229999999999</c:v>
                </c:pt>
                <c:pt idx="148">
                  <c:v>0.75311636999999998</c:v>
                </c:pt>
                <c:pt idx="149">
                  <c:v>0.73577389999999998</c:v>
                </c:pt>
                <c:pt idx="150">
                  <c:v>0.75509150000000003</c:v>
                </c:pt>
                <c:pt idx="151">
                  <c:v>0.76137686000000004</c:v>
                </c:pt>
                <c:pt idx="152">
                  <c:v>0.75137686999999997</c:v>
                </c:pt>
                <c:pt idx="153">
                  <c:v>0.75644500000000003</c:v>
                </c:pt>
                <c:pt idx="154">
                  <c:v>0.75753930000000003</c:v>
                </c:pt>
                <c:pt idx="155">
                  <c:v>0.76419324</c:v>
                </c:pt>
                <c:pt idx="156">
                  <c:v>0.75487243999999998</c:v>
                </c:pt>
                <c:pt idx="157">
                  <c:v>0.75024634999999995</c:v>
                </c:pt>
                <c:pt idx="158">
                  <c:v>0.75775534</c:v>
                </c:pt>
                <c:pt idx="159">
                  <c:v>0.76308790000000004</c:v>
                </c:pt>
                <c:pt idx="160">
                  <c:v>0.749112</c:v>
                </c:pt>
                <c:pt idx="161">
                  <c:v>0.76334184000000005</c:v>
                </c:pt>
                <c:pt idx="162">
                  <c:v>0.75637615000000002</c:v>
                </c:pt>
                <c:pt idx="163">
                  <c:v>0.75650640000000002</c:v>
                </c:pt>
                <c:pt idx="164">
                  <c:v>0.75454940000000004</c:v>
                </c:pt>
                <c:pt idx="165">
                  <c:v>0.76657914999999999</c:v>
                </c:pt>
                <c:pt idx="166">
                  <c:v>0.74504334000000005</c:v>
                </c:pt>
                <c:pt idx="167">
                  <c:v>0.76939449999999998</c:v>
                </c:pt>
                <c:pt idx="168">
                  <c:v>0.77382373999999998</c:v>
                </c:pt>
                <c:pt idx="169">
                  <c:v>0.75974450000000004</c:v>
                </c:pt>
                <c:pt idx="170">
                  <c:v>0.76172050000000002</c:v>
                </c:pt>
                <c:pt idx="171">
                  <c:v>0.75231033999999997</c:v>
                </c:pt>
                <c:pt idx="172">
                  <c:v>0.76194969999999995</c:v>
                </c:pt>
                <c:pt idx="173">
                  <c:v>0.74989503999999996</c:v>
                </c:pt>
                <c:pt idx="174">
                  <c:v>0.76017254999999995</c:v>
                </c:pt>
                <c:pt idx="175">
                  <c:v>0.76051563</c:v>
                </c:pt>
                <c:pt idx="176">
                  <c:v>0.76495444999999995</c:v>
                </c:pt>
                <c:pt idx="177">
                  <c:v>0.76375000000000004</c:v>
                </c:pt>
                <c:pt idx="178">
                  <c:v>0.75145507</c:v>
                </c:pt>
                <c:pt idx="179">
                  <c:v>0.76336020000000004</c:v>
                </c:pt>
                <c:pt idx="180">
                  <c:v>0.76075760000000003</c:v>
                </c:pt>
                <c:pt idx="181">
                  <c:v>0.76669085000000003</c:v>
                </c:pt>
                <c:pt idx="182">
                  <c:v>0.76124334000000005</c:v>
                </c:pt>
                <c:pt idx="183">
                  <c:v>0.75879335000000003</c:v>
                </c:pt>
                <c:pt idx="184">
                  <c:v>0.76594130000000005</c:v>
                </c:pt>
                <c:pt idx="185">
                  <c:v>0.75250530000000004</c:v>
                </c:pt>
                <c:pt idx="186">
                  <c:v>0.75202950000000002</c:v>
                </c:pt>
                <c:pt idx="187">
                  <c:v>0.75814736000000005</c:v>
                </c:pt>
                <c:pt idx="188">
                  <c:v>0.75510619999999995</c:v>
                </c:pt>
                <c:pt idx="189">
                  <c:v>0.76230299999999995</c:v>
                </c:pt>
                <c:pt idx="190">
                  <c:v>0.75672899999999998</c:v>
                </c:pt>
                <c:pt idx="191">
                  <c:v>0.75531729999999997</c:v>
                </c:pt>
                <c:pt idx="192">
                  <c:v>0.7473303</c:v>
                </c:pt>
                <c:pt idx="193">
                  <c:v>0.76065170000000004</c:v>
                </c:pt>
                <c:pt idx="194">
                  <c:v>0.75122946999999995</c:v>
                </c:pt>
                <c:pt idx="195">
                  <c:v>0.75270884999999998</c:v>
                </c:pt>
                <c:pt idx="196">
                  <c:v>0.76061489999999998</c:v>
                </c:pt>
                <c:pt idx="197">
                  <c:v>0.75478995000000004</c:v>
                </c:pt>
                <c:pt idx="198">
                  <c:v>0.75104519999999997</c:v>
                </c:pt>
                <c:pt idx="199">
                  <c:v>0.75690882999999998</c:v>
                </c:pt>
                <c:pt idx="200">
                  <c:v>0.75503783999999996</c:v>
                </c:pt>
                <c:pt idx="201">
                  <c:v>0.75780267000000001</c:v>
                </c:pt>
                <c:pt idx="202">
                  <c:v>0.75450337000000001</c:v>
                </c:pt>
                <c:pt idx="203">
                  <c:v>0.76188370000000005</c:v>
                </c:pt>
                <c:pt idx="204">
                  <c:v>0.76461833999999995</c:v>
                </c:pt>
                <c:pt idx="205">
                  <c:v>0.75231749999999997</c:v>
                </c:pt>
                <c:pt idx="206">
                  <c:v>0.76235120000000001</c:v>
                </c:pt>
                <c:pt idx="207">
                  <c:v>0.76914760000000004</c:v>
                </c:pt>
                <c:pt idx="208">
                  <c:v>0.75383675000000006</c:v>
                </c:pt>
                <c:pt idx="209">
                  <c:v>0.75966129999999998</c:v>
                </c:pt>
                <c:pt idx="210">
                  <c:v>0.75486629999999999</c:v>
                </c:pt>
                <c:pt idx="211">
                  <c:v>0.75330686999999996</c:v>
                </c:pt>
                <c:pt idx="212">
                  <c:v>0.74916875000000005</c:v>
                </c:pt>
                <c:pt idx="213">
                  <c:v>0.76829429999999999</c:v>
                </c:pt>
                <c:pt idx="214">
                  <c:v>0.7619747</c:v>
                </c:pt>
                <c:pt idx="215">
                  <c:v>0.75556314000000002</c:v>
                </c:pt>
                <c:pt idx="216">
                  <c:v>0.76650700000000005</c:v>
                </c:pt>
                <c:pt idx="217">
                  <c:v>0.76685570000000003</c:v>
                </c:pt>
                <c:pt idx="218">
                  <c:v>0.7692734</c:v>
                </c:pt>
                <c:pt idx="219">
                  <c:v>0.7598279</c:v>
                </c:pt>
                <c:pt idx="220">
                  <c:v>0.7678237</c:v>
                </c:pt>
                <c:pt idx="221">
                  <c:v>0.75740045</c:v>
                </c:pt>
                <c:pt idx="222">
                  <c:v>0.75032525999999999</c:v>
                </c:pt>
                <c:pt idx="223">
                  <c:v>0.76279810000000003</c:v>
                </c:pt>
                <c:pt idx="224">
                  <c:v>0.76970209999999994</c:v>
                </c:pt>
                <c:pt idx="225">
                  <c:v>0.77006960000000002</c:v>
                </c:pt>
                <c:pt idx="226">
                  <c:v>0.76197605999999996</c:v>
                </c:pt>
                <c:pt idx="227">
                  <c:v>0.76189580000000001</c:v>
                </c:pt>
                <c:pt idx="228">
                  <c:v>0.75155640000000001</c:v>
                </c:pt>
                <c:pt idx="229">
                  <c:v>0.76061489999999998</c:v>
                </c:pt>
                <c:pt idx="230">
                  <c:v>0.74793816000000002</c:v>
                </c:pt>
                <c:pt idx="231">
                  <c:v>0.75878970000000001</c:v>
                </c:pt>
                <c:pt idx="232">
                  <c:v>0.75611980000000001</c:v>
                </c:pt>
                <c:pt idx="233">
                  <c:v>0.76433059999999997</c:v>
                </c:pt>
                <c:pt idx="234">
                  <c:v>0.76632213999999998</c:v>
                </c:pt>
                <c:pt idx="235">
                  <c:v>0.76310115999999995</c:v>
                </c:pt>
                <c:pt idx="236">
                  <c:v>0.76671069999999997</c:v>
                </c:pt>
                <c:pt idx="237">
                  <c:v>0.75364920000000002</c:v>
                </c:pt>
                <c:pt idx="238">
                  <c:v>0.77052109999999996</c:v>
                </c:pt>
                <c:pt idx="239">
                  <c:v>0.7727716</c:v>
                </c:pt>
                <c:pt idx="240">
                  <c:v>0.76697409999999999</c:v>
                </c:pt>
                <c:pt idx="241">
                  <c:v>0.76557492999999999</c:v>
                </c:pt>
                <c:pt idx="242">
                  <c:v>0.75199943999999996</c:v>
                </c:pt>
                <c:pt idx="243">
                  <c:v>0.76295270000000004</c:v>
                </c:pt>
                <c:pt idx="244">
                  <c:v>0.77193869999999998</c:v>
                </c:pt>
                <c:pt idx="245">
                  <c:v>0.76020449999999995</c:v>
                </c:pt>
                <c:pt idx="246">
                  <c:v>0.76398869999999997</c:v>
                </c:pt>
                <c:pt idx="247">
                  <c:v>0.76252580000000003</c:v>
                </c:pt>
                <c:pt idx="248">
                  <c:v>0.76229506999999996</c:v>
                </c:pt>
                <c:pt idx="249">
                  <c:v>0.76352257000000001</c:v>
                </c:pt>
                <c:pt idx="250">
                  <c:v>0.76988184000000004</c:v>
                </c:pt>
                <c:pt idx="251">
                  <c:v>0.76739610000000003</c:v>
                </c:pt>
                <c:pt idx="252">
                  <c:v>0.76337770000000005</c:v>
                </c:pt>
                <c:pt idx="253">
                  <c:v>0.76626384000000003</c:v>
                </c:pt>
                <c:pt idx="254">
                  <c:v>0.77129555000000005</c:v>
                </c:pt>
                <c:pt idx="255">
                  <c:v>0.76892567000000001</c:v>
                </c:pt>
                <c:pt idx="256">
                  <c:v>0.77219769999999999</c:v>
                </c:pt>
                <c:pt idx="257">
                  <c:v>0.76701576000000005</c:v>
                </c:pt>
                <c:pt idx="258">
                  <c:v>0.76153119999999996</c:v>
                </c:pt>
                <c:pt idx="259">
                  <c:v>0.77688193000000005</c:v>
                </c:pt>
                <c:pt idx="260">
                  <c:v>0.76256007000000003</c:v>
                </c:pt>
                <c:pt idx="261">
                  <c:v>0.77069293999999999</c:v>
                </c:pt>
                <c:pt idx="262">
                  <c:v>0.7733236</c:v>
                </c:pt>
                <c:pt idx="263">
                  <c:v>0.76032560000000005</c:v>
                </c:pt>
                <c:pt idx="264">
                  <c:v>0.77248234000000005</c:v>
                </c:pt>
                <c:pt idx="265">
                  <c:v>0.7683084</c:v>
                </c:pt>
                <c:pt idx="266">
                  <c:v>0.76846974999999995</c:v>
                </c:pt>
                <c:pt idx="267">
                  <c:v>0.76276120000000003</c:v>
                </c:pt>
                <c:pt idx="268">
                  <c:v>0.76698332999999996</c:v>
                </c:pt>
                <c:pt idx="269">
                  <c:v>0.75939710000000005</c:v>
                </c:pt>
                <c:pt idx="270">
                  <c:v>0.76573782999999995</c:v>
                </c:pt>
                <c:pt idx="271">
                  <c:v>0.76721024999999998</c:v>
                </c:pt>
                <c:pt idx="272">
                  <c:v>0.76951320000000001</c:v>
                </c:pt>
                <c:pt idx="273">
                  <c:v>0.76915043999999999</c:v>
                </c:pt>
                <c:pt idx="274">
                  <c:v>0.77208690000000002</c:v>
                </c:pt>
                <c:pt idx="275">
                  <c:v>0.76616059999999997</c:v>
                </c:pt>
                <c:pt idx="276">
                  <c:v>0.76216483000000002</c:v>
                </c:pt>
                <c:pt idx="277">
                  <c:v>0.7671095</c:v>
                </c:pt>
                <c:pt idx="278">
                  <c:v>0.76140220000000003</c:v>
                </c:pt>
                <c:pt idx="279">
                  <c:v>0.75885254000000002</c:v>
                </c:pt>
                <c:pt idx="280">
                  <c:v>0.7567528</c:v>
                </c:pt>
                <c:pt idx="281">
                  <c:v>0.76360035000000004</c:v>
                </c:pt>
                <c:pt idx="282">
                  <c:v>0.76071924000000002</c:v>
                </c:pt>
                <c:pt idx="283">
                  <c:v>0.76897369999999998</c:v>
                </c:pt>
                <c:pt idx="284">
                  <c:v>0.76683270000000003</c:v>
                </c:pt>
                <c:pt idx="285">
                  <c:v>0.76172507</c:v>
                </c:pt>
                <c:pt idx="286">
                  <c:v>0.7651</c:v>
                </c:pt>
                <c:pt idx="287">
                  <c:v>0.77248156000000001</c:v>
                </c:pt>
                <c:pt idx="288">
                  <c:v>0.77222263999999996</c:v>
                </c:pt>
                <c:pt idx="289">
                  <c:v>0.76644014999999999</c:v>
                </c:pt>
                <c:pt idx="290">
                  <c:v>0.76623269999999999</c:v>
                </c:pt>
                <c:pt idx="291">
                  <c:v>0.76377784999999998</c:v>
                </c:pt>
                <c:pt idx="292">
                  <c:v>0.76961106000000001</c:v>
                </c:pt>
                <c:pt idx="293">
                  <c:v>0.77307179999999998</c:v>
                </c:pt>
                <c:pt idx="294">
                  <c:v>0.76104830000000001</c:v>
                </c:pt>
                <c:pt idx="295">
                  <c:v>0.75970346</c:v>
                </c:pt>
                <c:pt idx="296">
                  <c:v>0.76320410000000005</c:v>
                </c:pt>
                <c:pt idx="297">
                  <c:v>0.7690536</c:v>
                </c:pt>
                <c:pt idx="298">
                  <c:v>0.76656089999999999</c:v>
                </c:pt>
                <c:pt idx="299">
                  <c:v>0.74811983000000004</c:v>
                </c:pt>
                <c:pt idx="300">
                  <c:v>0.76247483000000005</c:v>
                </c:pt>
                <c:pt idx="301">
                  <c:v>0.76602879999999995</c:v>
                </c:pt>
                <c:pt idx="302">
                  <c:v>0.77139239999999998</c:v>
                </c:pt>
                <c:pt idx="303">
                  <c:v>0.77519090000000002</c:v>
                </c:pt>
                <c:pt idx="304">
                  <c:v>0.77351009999999998</c:v>
                </c:pt>
                <c:pt idx="305">
                  <c:v>0.77219099999999996</c:v>
                </c:pt>
                <c:pt idx="306">
                  <c:v>0.77016439999999997</c:v>
                </c:pt>
                <c:pt idx="307">
                  <c:v>0.76847655000000004</c:v>
                </c:pt>
                <c:pt idx="308">
                  <c:v>0.77167220000000003</c:v>
                </c:pt>
                <c:pt idx="309">
                  <c:v>0.77452639999999995</c:v>
                </c:pt>
                <c:pt idx="310">
                  <c:v>0.76728326000000002</c:v>
                </c:pt>
                <c:pt idx="311">
                  <c:v>0.75611410000000001</c:v>
                </c:pt>
                <c:pt idx="312">
                  <c:v>0.77542840000000002</c:v>
                </c:pt>
                <c:pt idx="313">
                  <c:v>0.76978040000000003</c:v>
                </c:pt>
                <c:pt idx="314">
                  <c:v>0.76994649999999998</c:v>
                </c:pt>
                <c:pt idx="315">
                  <c:v>0.77668166000000005</c:v>
                </c:pt>
                <c:pt idx="316">
                  <c:v>0.77164279999999996</c:v>
                </c:pt>
                <c:pt idx="317">
                  <c:v>0.77872269999999999</c:v>
                </c:pt>
                <c:pt idx="318">
                  <c:v>0.77285349999999997</c:v>
                </c:pt>
                <c:pt idx="319">
                  <c:v>0.77662790000000004</c:v>
                </c:pt>
                <c:pt idx="320">
                  <c:v>0.76543470000000002</c:v>
                </c:pt>
                <c:pt idx="321">
                  <c:v>0.77846985999999996</c:v>
                </c:pt>
                <c:pt idx="322">
                  <c:v>0.76464650000000001</c:v>
                </c:pt>
                <c:pt idx="323">
                  <c:v>0.77308136000000005</c:v>
                </c:pt>
                <c:pt idx="324">
                  <c:v>0.77203599999999994</c:v>
                </c:pt>
                <c:pt idx="325">
                  <c:v>0.76943870000000003</c:v>
                </c:pt>
                <c:pt idx="326">
                  <c:v>0.77246910000000002</c:v>
                </c:pt>
                <c:pt idx="327">
                  <c:v>0.77009313999999995</c:v>
                </c:pt>
                <c:pt idx="328">
                  <c:v>0.76705873000000002</c:v>
                </c:pt>
                <c:pt idx="329">
                  <c:v>0.76718790000000003</c:v>
                </c:pt>
                <c:pt idx="330">
                  <c:v>0.76344369999999995</c:v>
                </c:pt>
                <c:pt idx="331">
                  <c:v>0.76091874000000004</c:v>
                </c:pt>
                <c:pt idx="332">
                  <c:v>0.7622082</c:v>
                </c:pt>
                <c:pt idx="333">
                  <c:v>0.76444732999999998</c:v>
                </c:pt>
                <c:pt idx="334">
                  <c:v>0.76721790000000001</c:v>
                </c:pt>
                <c:pt idx="335">
                  <c:v>0.77428050000000004</c:v>
                </c:pt>
                <c:pt idx="336">
                  <c:v>0.77270925000000001</c:v>
                </c:pt>
                <c:pt idx="337">
                  <c:v>0.75936789999999998</c:v>
                </c:pt>
                <c:pt idx="338">
                  <c:v>0.75935405</c:v>
                </c:pt>
                <c:pt idx="339">
                  <c:v>0.76251150000000001</c:v>
                </c:pt>
                <c:pt idx="340">
                  <c:v>0.76424110000000001</c:v>
                </c:pt>
                <c:pt idx="341">
                  <c:v>0.76926296999999999</c:v>
                </c:pt>
                <c:pt idx="342">
                  <c:v>0.75837993999999997</c:v>
                </c:pt>
                <c:pt idx="343">
                  <c:v>0.76962410000000003</c:v>
                </c:pt>
                <c:pt idx="344">
                  <c:v>0.76402409999999998</c:v>
                </c:pt>
                <c:pt idx="345">
                  <c:v>0.76164089999999995</c:v>
                </c:pt>
                <c:pt idx="346">
                  <c:v>0.7633742</c:v>
                </c:pt>
                <c:pt idx="347">
                  <c:v>0.77292340000000004</c:v>
                </c:pt>
                <c:pt idx="348">
                  <c:v>0.7748893</c:v>
                </c:pt>
                <c:pt idx="349">
                  <c:v>0.77052279999999995</c:v>
                </c:pt>
                <c:pt idx="350">
                  <c:v>0.76410836000000004</c:v>
                </c:pt>
                <c:pt idx="351">
                  <c:v>0.77423010000000003</c:v>
                </c:pt>
                <c:pt idx="352">
                  <c:v>0.76295732999999999</c:v>
                </c:pt>
                <c:pt idx="353">
                  <c:v>0.77016735000000003</c:v>
                </c:pt>
                <c:pt idx="354">
                  <c:v>0.76872529999999994</c:v>
                </c:pt>
                <c:pt idx="355">
                  <c:v>0.76897400000000005</c:v>
                </c:pt>
                <c:pt idx="356">
                  <c:v>0.76608960000000004</c:v>
                </c:pt>
                <c:pt idx="357">
                  <c:v>0.75876606000000002</c:v>
                </c:pt>
                <c:pt idx="358">
                  <c:v>0.76950467</c:v>
                </c:pt>
                <c:pt idx="359">
                  <c:v>0.77330829999999995</c:v>
                </c:pt>
                <c:pt idx="360">
                  <c:v>0.7709376</c:v>
                </c:pt>
                <c:pt idx="361">
                  <c:v>0.76804989999999995</c:v>
                </c:pt>
                <c:pt idx="362">
                  <c:v>0.77251789999999998</c:v>
                </c:pt>
                <c:pt idx="363">
                  <c:v>0.77297634000000004</c:v>
                </c:pt>
                <c:pt idx="364">
                  <c:v>0.77502649999999995</c:v>
                </c:pt>
                <c:pt idx="365">
                  <c:v>0.77005409999999996</c:v>
                </c:pt>
                <c:pt idx="366">
                  <c:v>0.76716530000000005</c:v>
                </c:pt>
                <c:pt idx="367">
                  <c:v>0.77263000000000004</c:v>
                </c:pt>
                <c:pt idx="368">
                  <c:v>0.77276270000000002</c:v>
                </c:pt>
                <c:pt idx="369">
                  <c:v>0.7653219</c:v>
                </c:pt>
                <c:pt idx="370">
                  <c:v>0.77008635000000003</c:v>
                </c:pt>
                <c:pt idx="371">
                  <c:v>0.76898474000000006</c:v>
                </c:pt>
                <c:pt idx="372">
                  <c:v>0.75974697000000002</c:v>
                </c:pt>
                <c:pt idx="373">
                  <c:v>0.76004839999999996</c:v>
                </c:pt>
                <c:pt idx="374">
                  <c:v>0.76555640000000003</c:v>
                </c:pt>
                <c:pt idx="375">
                  <c:v>0.77399929999999995</c:v>
                </c:pt>
                <c:pt idx="376">
                  <c:v>0.77802039999999995</c:v>
                </c:pt>
                <c:pt idx="377">
                  <c:v>0.76704810000000001</c:v>
                </c:pt>
                <c:pt idx="378">
                  <c:v>0.76254856999999998</c:v>
                </c:pt>
                <c:pt idx="379">
                  <c:v>0.76631170000000004</c:v>
                </c:pt>
                <c:pt idx="380">
                  <c:v>0.77354670000000003</c:v>
                </c:pt>
                <c:pt idx="381">
                  <c:v>0.77029239999999999</c:v>
                </c:pt>
                <c:pt idx="382">
                  <c:v>0.76909499999999997</c:v>
                </c:pt>
                <c:pt idx="383">
                  <c:v>0.77060059999999997</c:v>
                </c:pt>
                <c:pt idx="384">
                  <c:v>0.7742445</c:v>
                </c:pt>
                <c:pt idx="385">
                  <c:v>0.77304107</c:v>
                </c:pt>
                <c:pt idx="386">
                  <c:v>0.76809669999999997</c:v>
                </c:pt>
                <c:pt idx="387">
                  <c:v>0.77545620000000004</c:v>
                </c:pt>
                <c:pt idx="388">
                  <c:v>0.77400400000000003</c:v>
                </c:pt>
                <c:pt idx="389">
                  <c:v>0.77513549999999998</c:v>
                </c:pt>
                <c:pt idx="390">
                  <c:v>0.77355130000000005</c:v>
                </c:pt>
                <c:pt idx="391">
                  <c:v>0.77675050000000001</c:v>
                </c:pt>
                <c:pt idx="392">
                  <c:v>0.77908427000000002</c:v>
                </c:pt>
                <c:pt idx="393">
                  <c:v>0.7666501</c:v>
                </c:pt>
                <c:pt idx="394">
                  <c:v>0.77191920000000003</c:v>
                </c:pt>
                <c:pt idx="395">
                  <c:v>0.77751844999999997</c:v>
                </c:pt>
                <c:pt idx="396">
                  <c:v>0.77423304000000004</c:v>
                </c:pt>
                <c:pt idx="397">
                  <c:v>0.76957050000000005</c:v>
                </c:pt>
                <c:pt idx="398">
                  <c:v>0.76804280000000003</c:v>
                </c:pt>
                <c:pt idx="399">
                  <c:v>0.77499070000000003</c:v>
                </c:pt>
                <c:pt idx="400">
                  <c:v>0.7710072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'DiffusedInput&amp;BurnerTest'!$V$4</c:f>
              <c:strCache>
                <c:ptCount val="1"/>
                <c:pt idx="0">
                  <c:v>ADULT_Dist1_Burner0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'DiffusedInput&amp;BurnerTest'!$V$5:$V$405</c:f>
              <c:numCache>
                <c:formatCode>General</c:formatCode>
                <c:ptCount val="401"/>
                <c:pt idx="0">
                  <c:v>4.0454539999999997E-2</c:v>
                </c:pt>
                <c:pt idx="1">
                  <c:v>0.13856626</c:v>
                </c:pt>
                <c:pt idx="2">
                  <c:v>0.18074165</c:v>
                </c:pt>
                <c:pt idx="3">
                  <c:v>0.24911152</c:v>
                </c:pt>
                <c:pt idx="4">
                  <c:v>0.29833066000000003</c:v>
                </c:pt>
                <c:pt idx="5">
                  <c:v>0.32370165000000001</c:v>
                </c:pt>
                <c:pt idx="6">
                  <c:v>0.29968400000000001</c:v>
                </c:pt>
                <c:pt idx="7">
                  <c:v>0.38347277000000002</c:v>
                </c:pt>
                <c:pt idx="8">
                  <c:v>0.40515732999999998</c:v>
                </c:pt>
                <c:pt idx="9">
                  <c:v>0.36203656000000001</c:v>
                </c:pt>
                <c:pt idx="10">
                  <c:v>0.4719006</c:v>
                </c:pt>
                <c:pt idx="11">
                  <c:v>0.36981544</c:v>
                </c:pt>
                <c:pt idx="12">
                  <c:v>0.38662916000000003</c:v>
                </c:pt>
                <c:pt idx="13">
                  <c:v>0.39414057000000002</c:v>
                </c:pt>
                <c:pt idx="14">
                  <c:v>0.45275068000000002</c:v>
                </c:pt>
                <c:pt idx="15">
                  <c:v>0.49427700000000002</c:v>
                </c:pt>
                <c:pt idx="16">
                  <c:v>0.52799359999999995</c:v>
                </c:pt>
                <c:pt idx="17">
                  <c:v>0.51993423999999999</c:v>
                </c:pt>
                <c:pt idx="18">
                  <c:v>0.54393559999999996</c:v>
                </c:pt>
                <c:pt idx="19">
                  <c:v>0.48884420000000001</c:v>
                </c:pt>
                <c:pt idx="20">
                  <c:v>0.58763129999999997</c:v>
                </c:pt>
                <c:pt idx="21">
                  <c:v>0.55372200000000005</c:v>
                </c:pt>
                <c:pt idx="22">
                  <c:v>0.56536244999999996</c:v>
                </c:pt>
                <c:pt idx="23">
                  <c:v>0.58835119999999996</c:v>
                </c:pt>
                <c:pt idx="24">
                  <c:v>0.62358179999999996</c:v>
                </c:pt>
                <c:pt idx="25">
                  <c:v>0.60476339999999995</c:v>
                </c:pt>
                <c:pt idx="26">
                  <c:v>0.64375369999999998</c:v>
                </c:pt>
                <c:pt idx="27">
                  <c:v>0.63965844999999999</c:v>
                </c:pt>
                <c:pt idx="28">
                  <c:v>0.67122154999999994</c:v>
                </c:pt>
                <c:pt idx="29">
                  <c:v>0.64122564000000004</c:v>
                </c:pt>
                <c:pt idx="30">
                  <c:v>0.71402352999999996</c:v>
                </c:pt>
                <c:pt idx="31">
                  <c:v>0.68549526000000005</c:v>
                </c:pt>
                <c:pt idx="32">
                  <c:v>0.69342139999999997</c:v>
                </c:pt>
                <c:pt idx="33">
                  <c:v>0.69704350000000004</c:v>
                </c:pt>
                <c:pt idx="34">
                  <c:v>0.61069180000000001</c:v>
                </c:pt>
                <c:pt idx="35">
                  <c:v>0.74961763999999997</c:v>
                </c:pt>
                <c:pt idx="36">
                  <c:v>0.76944659999999998</c:v>
                </c:pt>
                <c:pt idx="37">
                  <c:v>0.73725609999999997</c:v>
                </c:pt>
                <c:pt idx="38">
                  <c:v>0.7657659</c:v>
                </c:pt>
                <c:pt idx="39">
                  <c:v>0.77691286999999998</c:v>
                </c:pt>
                <c:pt idx="40">
                  <c:v>0.73959940000000002</c:v>
                </c:pt>
                <c:pt idx="41">
                  <c:v>0.80209589999999997</c:v>
                </c:pt>
                <c:pt idx="42">
                  <c:v>0.75155240000000001</c:v>
                </c:pt>
                <c:pt idx="43">
                  <c:v>0.76786863999999999</c:v>
                </c:pt>
                <c:pt idx="44">
                  <c:v>0.82589924000000003</c:v>
                </c:pt>
                <c:pt idx="45">
                  <c:v>0.75372850000000002</c:v>
                </c:pt>
                <c:pt idx="46">
                  <c:v>0.82497200000000004</c:v>
                </c:pt>
                <c:pt idx="47">
                  <c:v>0.79495059999999995</c:v>
                </c:pt>
                <c:pt idx="48">
                  <c:v>0.81193346</c:v>
                </c:pt>
                <c:pt idx="49">
                  <c:v>0.82682129999999998</c:v>
                </c:pt>
                <c:pt idx="50">
                  <c:v>0.80390465</c:v>
                </c:pt>
                <c:pt idx="51">
                  <c:v>0.84248142999999998</c:v>
                </c:pt>
                <c:pt idx="52">
                  <c:v>0.82401955000000005</c:v>
                </c:pt>
                <c:pt idx="53">
                  <c:v>0.84054965000000004</c:v>
                </c:pt>
                <c:pt idx="54">
                  <c:v>0.82421654</c:v>
                </c:pt>
                <c:pt idx="55">
                  <c:v>0.85918397000000002</c:v>
                </c:pt>
                <c:pt idx="56">
                  <c:v>0.86865400000000004</c:v>
                </c:pt>
                <c:pt idx="57">
                  <c:v>0.84248009999999995</c:v>
                </c:pt>
                <c:pt idx="58">
                  <c:v>0.86092080000000004</c:v>
                </c:pt>
                <c:pt idx="59">
                  <c:v>0.86794450000000001</c:v>
                </c:pt>
                <c:pt idx="60">
                  <c:v>0.86674070000000003</c:v>
                </c:pt>
                <c:pt idx="61">
                  <c:v>0.87839115000000001</c:v>
                </c:pt>
                <c:pt idx="62">
                  <c:v>0.88413280000000005</c:v>
                </c:pt>
                <c:pt idx="63">
                  <c:v>0.88873139999999995</c:v>
                </c:pt>
                <c:pt idx="64">
                  <c:v>0.88592729999999997</c:v>
                </c:pt>
                <c:pt idx="65">
                  <c:v>0.87236009999999997</c:v>
                </c:pt>
                <c:pt idx="66">
                  <c:v>0.86170749999999996</c:v>
                </c:pt>
                <c:pt idx="67">
                  <c:v>0.874197</c:v>
                </c:pt>
                <c:pt idx="68">
                  <c:v>0.90288919999999995</c:v>
                </c:pt>
                <c:pt idx="69">
                  <c:v>0.87590975000000004</c:v>
                </c:pt>
                <c:pt idx="70">
                  <c:v>0.88961964999999998</c:v>
                </c:pt>
                <c:pt idx="71">
                  <c:v>0.90417349999999996</c:v>
                </c:pt>
                <c:pt idx="72">
                  <c:v>0.8932736</c:v>
                </c:pt>
                <c:pt idx="73">
                  <c:v>0.91149133000000004</c:v>
                </c:pt>
                <c:pt idx="74">
                  <c:v>0.89304954000000003</c:v>
                </c:pt>
                <c:pt idx="75">
                  <c:v>0.91000329999999996</c:v>
                </c:pt>
                <c:pt idx="76">
                  <c:v>0.92475605000000005</c:v>
                </c:pt>
                <c:pt idx="77">
                  <c:v>0.90765390000000001</c:v>
                </c:pt>
                <c:pt idx="78">
                  <c:v>0.91448647000000005</c:v>
                </c:pt>
                <c:pt idx="79">
                  <c:v>0.91913520000000004</c:v>
                </c:pt>
                <c:pt idx="80">
                  <c:v>0.91986424</c:v>
                </c:pt>
                <c:pt idx="81">
                  <c:v>0.91255843999999997</c:v>
                </c:pt>
                <c:pt idx="82">
                  <c:v>0.91399275999999996</c:v>
                </c:pt>
                <c:pt idx="83">
                  <c:v>0.90592634999999999</c:v>
                </c:pt>
                <c:pt idx="84">
                  <c:v>0.91945374000000002</c:v>
                </c:pt>
                <c:pt idx="85">
                  <c:v>0.91951495000000005</c:v>
                </c:pt>
                <c:pt idx="86">
                  <c:v>0.92040230000000001</c:v>
                </c:pt>
                <c:pt idx="87">
                  <c:v>0.92418670000000003</c:v>
                </c:pt>
                <c:pt idx="88">
                  <c:v>0.93692743999999994</c:v>
                </c:pt>
                <c:pt idx="89">
                  <c:v>0.91665090000000005</c:v>
                </c:pt>
                <c:pt idx="90">
                  <c:v>0.91921735000000004</c:v>
                </c:pt>
                <c:pt idx="91">
                  <c:v>0.93244419999999995</c:v>
                </c:pt>
                <c:pt idx="92">
                  <c:v>0.92080945000000003</c:v>
                </c:pt>
                <c:pt idx="93">
                  <c:v>0.94509259999999995</c:v>
                </c:pt>
                <c:pt idx="94">
                  <c:v>0.93437269999999994</c:v>
                </c:pt>
                <c:pt idx="95">
                  <c:v>0.94512589999999996</c:v>
                </c:pt>
                <c:pt idx="96">
                  <c:v>0.92933863000000005</c:v>
                </c:pt>
                <c:pt idx="97">
                  <c:v>0.92538089999999995</c:v>
                </c:pt>
                <c:pt idx="98">
                  <c:v>0.94927733999999997</c:v>
                </c:pt>
                <c:pt idx="99">
                  <c:v>0.94166539999999999</c:v>
                </c:pt>
                <c:pt idx="100">
                  <c:v>0.94023310000000004</c:v>
                </c:pt>
                <c:pt idx="101">
                  <c:v>0.92636794</c:v>
                </c:pt>
                <c:pt idx="102">
                  <c:v>0.93740564999999998</c:v>
                </c:pt>
                <c:pt idx="103">
                  <c:v>0.93621445000000003</c:v>
                </c:pt>
                <c:pt idx="104">
                  <c:v>0.94388777000000001</c:v>
                </c:pt>
                <c:pt idx="105">
                  <c:v>0.94383424999999999</c:v>
                </c:pt>
                <c:pt idx="106">
                  <c:v>0.94286906999999998</c:v>
                </c:pt>
                <c:pt idx="107">
                  <c:v>0.93731785000000001</c:v>
                </c:pt>
                <c:pt idx="108">
                  <c:v>0.94163209999999997</c:v>
                </c:pt>
                <c:pt idx="109">
                  <c:v>0.94659256999999997</c:v>
                </c:pt>
                <c:pt idx="110">
                  <c:v>0.94053679999999995</c:v>
                </c:pt>
                <c:pt idx="111">
                  <c:v>0.94696840000000004</c:v>
                </c:pt>
                <c:pt idx="112">
                  <c:v>0.94644910000000004</c:v>
                </c:pt>
                <c:pt idx="113">
                  <c:v>0.95243067000000003</c:v>
                </c:pt>
                <c:pt idx="114">
                  <c:v>0.94800589999999996</c:v>
                </c:pt>
                <c:pt idx="115">
                  <c:v>0.95069349999999997</c:v>
                </c:pt>
                <c:pt idx="116">
                  <c:v>0.95886510000000003</c:v>
                </c:pt>
                <c:pt idx="117">
                  <c:v>0.95613570000000003</c:v>
                </c:pt>
                <c:pt idx="118">
                  <c:v>0.95145939999999996</c:v>
                </c:pt>
                <c:pt idx="119">
                  <c:v>0.95313345999999999</c:v>
                </c:pt>
                <c:pt idx="120">
                  <c:v>0.94597679999999995</c:v>
                </c:pt>
                <c:pt idx="121">
                  <c:v>0.94990549999999996</c:v>
                </c:pt>
                <c:pt idx="122">
                  <c:v>0.95792054999999998</c:v>
                </c:pt>
                <c:pt idx="123">
                  <c:v>0.94650345999999996</c:v>
                </c:pt>
                <c:pt idx="124">
                  <c:v>0.95169349999999997</c:v>
                </c:pt>
                <c:pt idx="125">
                  <c:v>0.95895284000000003</c:v>
                </c:pt>
                <c:pt idx="126">
                  <c:v>0.95397609999999999</c:v>
                </c:pt>
                <c:pt idx="127">
                  <c:v>0.94884360000000001</c:v>
                </c:pt>
                <c:pt idx="128">
                  <c:v>0.95574610000000004</c:v>
                </c:pt>
                <c:pt idx="129">
                  <c:v>0.95279234999999995</c:v>
                </c:pt>
                <c:pt idx="130">
                  <c:v>0.95474950000000003</c:v>
                </c:pt>
                <c:pt idx="131">
                  <c:v>0.95430099999999995</c:v>
                </c:pt>
                <c:pt idx="132">
                  <c:v>0.94945829999999998</c:v>
                </c:pt>
                <c:pt idx="133">
                  <c:v>0.95259309999999997</c:v>
                </c:pt>
                <c:pt idx="134">
                  <c:v>0.95364183000000002</c:v>
                </c:pt>
                <c:pt idx="135">
                  <c:v>0.95362729999999996</c:v>
                </c:pt>
                <c:pt idx="136">
                  <c:v>0.94675819999999999</c:v>
                </c:pt>
                <c:pt idx="137">
                  <c:v>0.95633113000000003</c:v>
                </c:pt>
                <c:pt idx="138">
                  <c:v>0.95821069999999997</c:v>
                </c:pt>
                <c:pt idx="139">
                  <c:v>0.96019639999999995</c:v>
                </c:pt>
                <c:pt idx="140">
                  <c:v>0.96026710000000004</c:v>
                </c:pt>
                <c:pt idx="141">
                  <c:v>0.96728130000000001</c:v>
                </c:pt>
                <c:pt idx="142">
                  <c:v>0.96038352999999999</c:v>
                </c:pt>
                <c:pt idx="143">
                  <c:v>0.96480595999999996</c:v>
                </c:pt>
                <c:pt idx="144">
                  <c:v>0.96596959999999998</c:v>
                </c:pt>
                <c:pt idx="145">
                  <c:v>0.94880103999999998</c:v>
                </c:pt>
                <c:pt idx="146">
                  <c:v>0.95678879999999999</c:v>
                </c:pt>
                <c:pt idx="147">
                  <c:v>0.96674806000000002</c:v>
                </c:pt>
                <c:pt idx="148">
                  <c:v>0.9543663</c:v>
                </c:pt>
                <c:pt idx="149">
                  <c:v>0.9603235</c:v>
                </c:pt>
                <c:pt idx="150">
                  <c:v>0.9709023</c:v>
                </c:pt>
                <c:pt idx="151">
                  <c:v>0.96210090000000004</c:v>
                </c:pt>
                <c:pt idx="152">
                  <c:v>0.97133510000000001</c:v>
                </c:pt>
                <c:pt idx="153">
                  <c:v>0.96040449999999999</c:v>
                </c:pt>
                <c:pt idx="154">
                  <c:v>0.96760833000000002</c:v>
                </c:pt>
                <c:pt idx="155">
                  <c:v>0.96820545000000002</c:v>
                </c:pt>
                <c:pt idx="156">
                  <c:v>0.96415377000000002</c:v>
                </c:pt>
                <c:pt idx="157">
                  <c:v>0.97057689999999996</c:v>
                </c:pt>
                <c:pt idx="158">
                  <c:v>0.97053889999999998</c:v>
                </c:pt>
                <c:pt idx="159">
                  <c:v>0.96777299999999999</c:v>
                </c:pt>
                <c:pt idx="160">
                  <c:v>0.96776675999999995</c:v>
                </c:pt>
                <c:pt idx="161">
                  <c:v>0.97301139999999997</c:v>
                </c:pt>
                <c:pt idx="162">
                  <c:v>0.96962804000000002</c:v>
                </c:pt>
                <c:pt idx="163">
                  <c:v>0.96865725999999996</c:v>
                </c:pt>
                <c:pt idx="164">
                  <c:v>0.95738719999999999</c:v>
                </c:pt>
                <c:pt idx="165">
                  <c:v>0.96350663999999997</c:v>
                </c:pt>
                <c:pt idx="166">
                  <c:v>0.96078589999999997</c:v>
                </c:pt>
                <c:pt idx="167">
                  <c:v>0.96852623999999998</c:v>
                </c:pt>
                <c:pt idx="168">
                  <c:v>0.96470639999999996</c:v>
                </c:pt>
                <c:pt idx="169">
                  <c:v>0.96863949999999999</c:v>
                </c:pt>
                <c:pt idx="170">
                  <c:v>0.97283819999999999</c:v>
                </c:pt>
                <c:pt idx="171">
                  <c:v>0.9681765</c:v>
                </c:pt>
                <c:pt idx="172">
                  <c:v>0.96958659999999997</c:v>
                </c:pt>
                <c:pt idx="173">
                  <c:v>0.97034039999999999</c:v>
                </c:pt>
                <c:pt idx="174">
                  <c:v>0.97367185000000001</c:v>
                </c:pt>
                <c:pt idx="175">
                  <c:v>0.97706769999999998</c:v>
                </c:pt>
                <c:pt idx="176">
                  <c:v>0.97362006000000001</c:v>
                </c:pt>
                <c:pt idx="177">
                  <c:v>0.97640309999999997</c:v>
                </c:pt>
                <c:pt idx="178">
                  <c:v>0.97562360000000004</c:v>
                </c:pt>
                <c:pt idx="179">
                  <c:v>0.97071649999999998</c:v>
                </c:pt>
                <c:pt idx="180">
                  <c:v>0.97145176</c:v>
                </c:pt>
                <c:pt idx="181">
                  <c:v>0.97508854</c:v>
                </c:pt>
                <c:pt idx="182">
                  <c:v>0.97642123999999997</c:v>
                </c:pt>
                <c:pt idx="183">
                  <c:v>0.97342079999999997</c:v>
                </c:pt>
                <c:pt idx="184">
                  <c:v>0.97337823999999995</c:v>
                </c:pt>
                <c:pt idx="185">
                  <c:v>0.97327185000000005</c:v>
                </c:pt>
                <c:pt idx="186">
                  <c:v>0.96961509999999995</c:v>
                </c:pt>
                <c:pt idx="187">
                  <c:v>0.97482619999999998</c:v>
                </c:pt>
                <c:pt idx="188">
                  <c:v>0.97235762999999997</c:v>
                </c:pt>
                <c:pt idx="189">
                  <c:v>0.97177179999999996</c:v>
                </c:pt>
                <c:pt idx="190">
                  <c:v>0.97004599999999996</c:v>
                </c:pt>
                <c:pt idx="191">
                  <c:v>0.97137810000000002</c:v>
                </c:pt>
                <c:pt idx="192">
                  <c:v>0.97258294000000001</c:v>
                </c:pt>
                <c:pt idx="193">
                  <c:v>0.97815019999999997</c:v>
                </c:pt>
                <c:pt idx="194">
                  <c:v>0.97371940000000001</c:v>
                </c:pt>
                <c:pt idx="195">
                  <c:v>0.97707310000000003</c:v>
                </c:pt>
                <c:pt idx="196">
                  <c:v>0.97778719999999997</c:v>
                </c:pt>
                <c:pt idx="197">
                  <c:v>0.97546379999999999</c:v>
                </c:pt>
                <c:pt idx="198">
                  <c:v>0.97051567000000005</c:v>
                </c:pt>
                <c:pt idx="199">
                  <c:v>0.97823625999999997</c:v>
                </c:pt>
                <c:pt idx="200">
                  <c:v>0.97722655999999997</c:v>
                </c:pt>
                <c:pt idx="201">
                  <c:v>0.97532814999999995</c:v>
                </c:pt>
                <c:pt idx="202">
                  <c:v>0.97302849999999996</c:v>
                </c:pt>
                <c:pt idx="203">
                  <c:v>0.97369090000000003</c:v>
                </c:pt>
                <c:pt idx="204">
                  <c:v>0.97152525000000001</c:v>
                </c:pt>
                <c:pt idx="205">
                  <c:v>0.97488109999999994</c:v>
                </c:pt>
                <c:pt idx="206">
                  <c:v>0.97985180000000005</c:v>
                </c:pt>
                <c:pt idx="207">
                  <c:v>0.97898909999999995</c:v>
                </c:pt>
                <c:pt idx="208">
                  <c:v>0.97956790000000005</c:v>
                </c:pt>
                <c:pt idx="209">
                  <c:v>0.98295193999999997</c:v>
                </c:pt>
                <c:pt idx="210">
                  <c:v>0.97729270000000001</c:v>
                </c:pt>
                <c:pt idx="211">
                  <c:v>0.97973299999999997</c:v>
                </c:pt>
                <c:pt idx="212">
                  <c:v>0.97755630000000004</c:v>
                </c:pt>
                <c:pt idx="213">
                  <c:v>0.97948869999999999</c:v>
                </c:pt>
                <c:pt idx="214">
                  <c:v>0.98166955</c:v>
                </c:pt>
                <c:pt idx="215">
                  <c:v>0.98041487000000005</c:v>
                </c:pt>
                <c:pt idx="216">
                  <c:v>0.9784581</c:v>
                </c:pt>
                <c:pt idx="217">
                  <c:v>0.98014646999999999</c:v>
                </c:pt>
                <c:pt idx="218">
                  <c:v>0.97958909999999999</c:v>
                </c:pt>
                <c:pt idx="219">
                  <c:v>0.98397279999999998</c:v>
                </c:pt>
                <c:pt idx="220">
                  <c:v>0.98554379999999997</c:v>
                </c:pt>
                <c:pt idx="221">
                  <c:v>0.98268279999999997</c:v>
                </c:pt>
                <c:pt idx="222">
                  <c:v>0.97796300000000003</c:v>
                </c:pt>
                <c:pt idx="223">
                  <c:v>0.98090449999999996</c:v>
                </c:pt>
                <c:pt idx="224">
                  <c:v>0.98180080000000003</c:v>
                </c:pt>
                <c:pt idx="225">
                  <c:v>0.98084369999999999</c:v>
                </c:pt>
                <c:pt idx="226">
                  <c:v>0.98179280000000002</c:v>
                </c:pt>
                <c:pt idx="227">
                  <c:v>0.98133649999999994</c:v>
                </c:pt>
                <c:pt idx="228">
                  <c:v>0.98098799999999997</c:v>
                </c:pt>
                <c:pt idx="229">
                  <c:v>0.98110260000000005</c:v>
                </c:pt>
                <c:pt idx="230">
                  <c:v>0.97852885999999994</c:v>
                </c:pt>
                <c:pt idx="231">
                  <c:v>0.97920830000000003</c:v>
                </c:pt>
                <c:pt idx="232">
                  <c:v>0.97991943000000004</c:v>
                </c:pt>
                <c:pt idx="233">
                  <c:v>0.98108446999999999</c:v>
                </c:pt>
                <c:pt idx="234">
                  <c:v>0.98193260000000004</c:v>
                </c:pt>
                <c:pt idx="235">
                  <c:v>0.9808325</c:v>
                </c:pt>
                <c:pt idx="236">
                  <c:v>0.97918530000000004</c:v>
                </c:pt>
                <c:pt idx="237">
                  <c:v>0.97826665999999995</c:v>
                </c:pt>
                <c:pt idx="238">
                  <c:v>0.98138976</c:v>
                </c:pt>
                <c:pt idx="239">
                  <c:v>0.97985332999999997</c:v>
                </c:pt>
                <c:pt idx="240">
                  <c:v>0.98417180000000004</c:v>
                </c:pt>
                <c:pt idx="241">
                  <c:v>0.98411333999999995</c:v>
                </c:pt>
                <c:pt idx="242">
                  <c:v>0.9824524</c:v>
                </c:pt>
                <c:pt idx="243">
                  <c:v>0.98592186000000004</c:v>
                </c:pt>
                <c:pt idx="244">
                  <c:v>0.98332905999999998</c:v>
                </c:pt>
                <c:pt idx="245">
                  <c:v>0.98027410000000004</c:v>
                </c:pt>
                <c:pt idx="246">
                  <c:v>0.98388355999999999</c:v>
                </c:pt>
                <c:pt idx="247">
                  <c:v>0.98580456000000005</c:v>
                </c:pt>
                <c:pt idx="248">
                  <c:v>0.98466050000000005</c:v>
                </c:pt>
                <c:pt idx="249">
                  <c:v>0.98267733999999995</c:v>
                </c:pt>
                <c:pt idx="250">
                  <c:v>0.9834311</c:v>
                </c:pt>
                <c:pt idx="251">
                  <c:v>0.98420399999999997</c:v>
                </c:pt>
                <c:pt idx="252">
                  <c:v>0.98501280000000002</c:v>
                </c:pt>
                <c:pt idx="253">
                  <c:v>0.98275389999999996</c:v>
                </c:pt>
                <c:pt idx="254">
                  <c:v>0.98217814999999997</c:v>
                </c:pt>
                <c:pt idx="255">
                  <c:v>0.98758630000000003</c:v>
                </c:pt>
                <c:pt idx="256">
                  <c:v>0.98586130000000005</c:v>
                </c:pt>
                <c:pt idx="257">
                  <c:v>0.98371759999999997</c:v>
                </c:pt>
                <c:pt idx="258">
                  <c:v>0.98630846000000005</c:v>
                </c:pt>
                <c:pt idx="259">
                  <c:v>0.98560769999999998</c:v>
                </c:pt>
                <c:pt idx="260">
                  <c:v>0.98203653000000002</c:v>
                </c:pt>
                <c:pt idx="261">
                  <c:v>0.98372360000000003</c:v>
                </c:pt>
                <c:pt idx="262">
                  <c:v>0.98662030000000001</c:v>
                </c:pt>
                <c:pt idx="263">
                  <c:v>0.98584276000000004</c:v>
                </c:pt>
                <c:pt idx="264">
                  <c:v>0.98593390000000003</c:v>
                </c:pt>
                <c:pt idx="265">
                  <c:v>0.98411309999999996</c:v>
                </c:pt>
                <c:pt idx="266">
                  <c:v>0.98407860000000003</c:v>
                </c:pt>
                <c:pt idx="267">
                  <c:v>0.9852417</c:v>
                </c:pt>
                <c:pt idx="268">
                  <c:v>0.98750349999999998</c:v>
                </c:pt>
                <c:pt idx="269">
                  <c:v>0.98625589999999996</c:v>
                </c:pt>
                <c:pt idx="270">
                  <c:v>0.98424080000000003</c:v>
                </c:pt>
                <c:pt idx="271">
                  <c:v>0.98364640000000003</c:v>
                </c:pt>
                <c:pt idx="272">
                  <c:v>0.98502579999999995</c:v>
                </c:pt>
                <c:pt idx="273">
                  <c:v>0.98586183999999999</c:v>
                </c:pt>
                <c:pt idx="274">
                  <c:v>0.98682110000000001</c:v>
                </c:pt>
                <c:pt idx="275">
                  <c:v>0.98571390000000003</c:v>
                </c:pt>
                <c:pt idx="276">
                  <c:v>0.98381510000000005</c:v>
                </c:pt>
                <c:pt idx="277">
                  <c:v>0.98653232999999996</c:v>
                </c:pt>
                <c:pt idx="278">
                  <c:v>0.98493059999999999</c:v>
                </c:pt>
                <c:pt idx="279">
                  <c:v>0.98507960000000006</c:v>
                </c:pt>
                <c:pt idx="280">
                  <c:v>0.98399745999999999</c:v>
                </c:pt>
                <c:pt idx="281">
                  <c:v>0.98548155999999998</c:v>
                </c:pt>
                <c:pt idx="282">
                  <c:v>0.98358625</c:v>
                </c:pt>
                <c:pt idx="283">
                  <c:v>0.98514056000000005</c:v>
                </c:pt>
                <c:pt idx="284">
                  <c:v>0.98560320000000001</c:v>
                </c:pt>
                <c:pt idx="285">
                  <c:v>0.98874514999999996</c:v>
                </c:pt>
                <c:pt idx="286">
                  <c:v>0.98784554000000002</c:v>
                </c:pt>
                <c:pt idx="287">
                  <c:v>0.98458177000000002</c:v>
                </c:pt>
                <c:pt idx="288">
                  <c:v>0.98581129999999995</c:v>
                </c:pt>
                <c:pt idx="289">
                  <c:v>0.98664209999999997</c:v>
                </c:pt>
                <c:pt idx="290">
                  <c:v>0.98646045000000004</c:v>
                </c:pt>
                <c:pt idx="291">
                  <c:v>0.98599809999999999</c:v>
                </c:pt>
                <c:pt idx="292">
                  <c:v>0.98304930000000001</c:v>
                </c:pt>
                <c:pt idx="293">
                  <c:v>0.982429</c:v>
                </c:pt>
                <c:pt idx="294">
                  <c:v>0.98384415999999997</c:v>
                </c:pt>
                <c:pt idx="295">
                  <c:v>0.98622286000000003</c:v>
                </c:pt>
                <c:pt idx="296">
                  <c:v>0.98737615000000001</c:v>
                </c:pt>
                <c:pt idx="297">
                  <c:v>0.98696620000000002</c:v>
                </c:pt>
                <c:pt idx="298">
                  <c:v>0.98515207000000005</c:v>
                </c:pt>
                <c:pt idx="299">
                  <c:v>0.98112582999999998</c:v>
                </c:pt>
                <c:pt idx="300">
                  <c:v>0.98793949999999997</c:v>
                </c:pt>
                <c:pt idx="301">
                  <c:v>0.9879464</c:v>
                </c:pt>
                <c:pt idx="302">
                  <c:v>0.98858950000000001</c:v>
                </c:pt>
                <c:pt idx="303">
                  <c:v>0.98627880000000001</c:v>
                </c:pt>
                <c:pt idx="304">
                  <c:v>0.99042063999999996</c:v>
                </c:pt>
                <c:pt idx="305">
                  <c:v>0.98771759999999997</c:v>
                </c:pt>
                <c:pt idx="306">
                  <c:v>0.98436659999999998</c:v>
                </c:pt>
                <c:pt idx="307">
                  <c:v>0.98546403999999999</c:v>
                </c:pt>
                <c:pt idx="308">
                  <c:v>0.98647269999999998</c:v>
                </c:pt>
                <c:pt idx="309">
                  <c:v>0.98201629999999995</c:v>
                </c:pt>
                <c:pt idx="310">
                  <c:v>0.9799061</c:v>
                </c:pt>
                <c:pt idx="311">
                  <c:v>0.97938210000000003</c:v>
                </c:pt>
                <c:pt idx="312">
                  <c:v>0.98655959999999998</c:v>
                </c:pt>
                <c:pt idx="313">
                  <c:v>0.9834849</c:v>
                </c:pt>
                <c:pt idx="314">
                  <c:v>0.98865610000000004</c:v>
                </c:pt>
                <c:pt idx="315">
                  <c:v>0.98782367000000004</c:v>
                </c:pt>
                <c:pt idx="316">
                  <c:v>0.98869450000000003</c:v>
                </c:pt>
                <c:pt idx="317">
                  <c:v>0.9891974</c:v>
                </c:pt>
                <c:pt idx="318">
                  <c:v>0.98989623999999998</c:v>
                </c:pt>
                <c:pt idx="319">
                  <c:v>0.98852366000000003</c:v>
                </c:pt>
                <c:pt idx="320">
                  <c:v>0.98964030000000003</c:v>
                </c:pt>
                <c:pt idx="321">
                  <c:v>0.98993176000000005</c:v>
                </c:pt>
                <c:pt idx="322">
                  <c:v>0.98943329999999996</c:v>
                </c:pt>
                <c:pt idx="323">
                  <c:v>0.98709720000000001</c:v>
                </c:pt>
                <c:pt idx="324">
                  <c:v>0.98786759999999996</c:v>
                </c:pt>
                <c:pt idx="325">
                  <c:v>0.98859300000000006</c:v>
                </c:pt>
                <c:pt idx="326">
                  <c:v>0.98550269999999995</c:v>
                </c:pt>
                <c:pt idx="327">
                  <c:v>0.98715143999999999</c:v>
                </c:pt>
                <c:pt idx="328">
                  <c:v>0.98857075000000005</c:v>
                </c:pt>
                <c:pt idx="329">
                  <c:v>0.98662349999999999</c:v>
                </c:pt>
                <c:pt idx="330">
                  <c:v>0.98913382999999999</c:v>
                </c:pt>
                <c:pt idx="331">
                  <c:v>0.98944909999999997</c:v>
                </c:pt>
                <c:pt idx="332">
                  <c:v>0.99018090000000003</c:v>
                </c:pt>
                <c:pt idx="333">
                  <c:v>0.98806039999999995</c:v>
                </c:pt>
                <c:pt idx="334">
                  <c:v>0.98919539999999995</c:v>
                </c:pt>
                <c:pt idx="335">
                  <c:v>0.99034330000000004</c:v>
                </c:pt>
                <c:pt idx="336">
                  <c:v>0.98909709999999995</c:v>
                </c:pt>
                <c:pt idx="337">
                  <c:v>0.98621773999999995</c:v>
                </c:pt>
                <c:pt idx="338">
                  <c:v>0.98856986000000002</c:v>
                </c:pt>
                <c:pt idx="339">
                  <c:v>0.98655079999999995</c:v>
                </c:pt>
                <c:pt idx="340">
                  <c:v>0.98821570000000003</c:v>
                </c:pt>
                <c:pt idx="341">
                  <c:v>0.98734960000000005</c:v>
                </c:pt>
                <c:pt idx="342">
                  <c:v>0.98568255000000005</c:v>
                </c:pt>
                <c:pt idx="343">
                  <c:v>0.98864819999999998</c:v>
                </c:pt>
                <c:pt idx="344">
                  <c:v>0.98841639999999997</c:v>
                </c:pt>
                <c:pt idx="345">
                  <c:v>0.98728760000000004</c:v>
                </c:pt>
                <c:pt idx="346">
                  <c:v>0.98997944999999998</c:v>
                </c:pt>
                <c:pt idx="347">
                  <c:v>0.99009219999999998</c:v>
                </c:pt>
                <c:pt idx="348">
                  <c:v>0.98718625000000004</c:v>
                </c:pt>
                <c:pt idx="349">
                  <c:v>0.98727229999999999</c:v>
                </c:pt>
                <c:pt idx="350">
                  <c:v>0.98738532999999995</c:v>
                </c:pt>
                <c:pt idx="351">
                  <c:v>0.98527209999999998</c:v>
                </c:pt>
                <c:pt idx="352">
                  <c:v>0.98530329999999999</c:v>
                </c:pt>
                <c:pt idx="353">
                  <c:v>0.99082415999999995</c:v>
                </c:pt>
                <c:pt idx="354">
                  <c:v>0.99173736999999995</c:v>
                </c:pt>
                <c:pt idx="355">
                  <c:v>0.9913611</c:v>
                </c:pt>
                <c:pt idx="356">
                  <c:v>0.99105600000000005</c:v>
                </c:pt>
                <c:pt idx="357">
                  <c:v>0.99060654999999997</c:v>
                </c:pt>
                <c:pt idx="358">
                  <c:v>0.99042350000000001</c:v>
                </c:pt>
                <c:pt idx="359">
                  <c:v>0.98921530000000002</c:v>
                </c:pt>
                <c:pt idx="360">
                  <c:v>0.98993975000000001</c:v>
                </c:pt>
                <c:pt idx="361">
                  <c:v>0.99074167000000002</c:v>
                </c:pt>
                <c:pt idx="362">
                  <c:v>0.99078860000000002</c:v>
                </c:pt>
                <c:pt idx="363">
                  <c:v>0.98917973000000003</c:v>
                </c:pt>
                <c:pt idx="364">
                  <c:v>0.99091960000000001</c:v>
                </c:pt>
                <c:pt idx="365">
                  <c:v>0.98985886999999995</c:v>
                </c:pt>
                <c:pt idx="366">
                  <c:v>0.98905133999999995</c:v>
                </c:pt>
                <c:pt idx="367">
                  <c:v>0.99063486000000001</c:v>
                </c:pt>
                <c:pt idx="368">
                  <c:v>0.99097239999999998</c:v>
                </c:pt>
                <c:pt idx="369">
                  <c:v>0.98936299999999999</c:v>
                </c:pt>
                <c:pt idx="370">
                  <c:v>0.98927425999999996</c:v>
                </c:pt>
                <c:pt idx="371">
                  <c:v>0.98704480000000006</c:v>
                </c:pt>
                <c:pt idx="372">
                  <c:v>0.98544072999999999</c:v>
                </c:pt>
                <c:pt idx="373">
                  <c:v>0.9865505</c:v>
                </c:pt>
                <c:pt idx="374">
                  <c:v>0.98806906000000005</c:v>
                </c:pt>
                <c:pt idx="375">
                  <c:v>0.98881059999999998</c:v>
                </c:pt>
                <c:pt idx="376">
                  <c:v>0.99125300000000005</c:v>
                </c:pt>
                <c:pt idx="377">
                  <c:v>0.99074260000000003</c:v>
                </c:pt>
                <c:pt idx="378">
                  <c:v>0.98949735999999999</c:v>
                </c:pt>
                <c:pt idx="379">
                  <c:v>0.98863095000000001</c:v>
                </c:pt>
                <c:pt idx="380">
                  <c:v>0.99034655000000005</c:v>
                </c:pt>
                <c:pt idx="381">
                  <c:v>0.99162733999999997</c:v>
                </c:pt>
                <c:pt idx="382">
                  <c:v>0.99132100000000001</c:v>
                </c:pt>
                <c:pt idx="383">
                  <c:v>0.99144429999999995</c:v>
                </c:pt>
                <c:pt idx="384">
                  <c:v>0.99120396</c:v>
                </c:pt>
                <c:pt idx="385">
                  <c:v>0.99115854999999997</c:v>
                </c:pt>
                <c:pt idx="386">
                  <c:v>0.99199795999999996</c:v>
                </c:pt>
                <c:pt idx="387">
                  <c:v>0.99114210000000003</c:v>
                </c:pt>
                <c:pt idx="388">
                  <c:v>0.98997380000000001</c:v>
                </c:pt>
                <c:pt idx="389">
                  <c:v>0.98964876000000002</c:v>
                </c:pt>
                <c:pt idx="390">
                  <c:v>0.98804210000000003</c:v>
                </c:pt>
                <c:pt idx="391">
                  <c:v>0.98808454999999995</c:v>
                </c:pt>
                <c:pt idx="392">
                  <c:v>0.98824173000000004</c:v>
                </c:pt>
                <c:pt idx="393">
                  <c:v>0.990533</c:v>
                </c:pt>
                <c:pt idx="394">
                  <c:v>0.98775060000000003</c:v>
                </c:pt>
                <c:pt idx="395">
                  <c:v>0.98957086000000005</c:v>
                </c:pt>
                <c:pt idx="396">
                  <c:v>0.98886499999999999</c:v>
                </c:pt>
                <c:pt idx="397">
                  <c:v>0.99138999999999999</c:v>
                </c:pt>
                <c:pt idx="398">
                  <c:v>0.98964810000000003</c:v>
                </c:pt>
                <c:pt idx="399">
                  <c:v>0.99055402999999997</c:v>
                </c:pt>
                <c:pt idx="400">
                  <c:v>0.99063440000000003</c:v>
                </c:pt>
              </c:numCache>
            </c:numRef>
          </c:val>
          <c:smooth val="0"/>
        </c:ser>
        <c:ser>
          <c:idx val="6"/>
          <c:order val="2"/>
          <c:tx>
            <c:strRef>
              <c:f>'DiffusedInput&amp;BurnerTest'!$Z$4</c:f>
              <c:strCache>
                <c:ptCount val="1"/>
                <c:pt idx="0">
                  <c:v>SNS84_Dist1_Burner1000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'DiffusedInput&amp;BurnerTest'!$Z$5:$Z$405</c:f>
              <c:numCache>
                <c:formatCode>General</c:formatCode>
                <c:ptCount val="401"/>
                <c:pt idx="0">
                  <c:v>0.25455406000000003</c:v>
                </c:pt>
                <c:pt idx="1">
                  <c:v>0.18177398</c:v>
                </c:pt>
                <c:pt idx="2">
                  <c:v>0.21196593</c:v>
                </c:pt>
                <c:pt idx="3">
                  <c:v>0.33364083999999999</c:v>
                </c:pt>
                <c:pt idx="4">
                  <c:v>0.29533744000000001</c:v>
                </c:pt>
                <c:pt idx="5">
                  <c:v>0.21627674</c:v>
                </c:pt>
                <c:pt idx="6">
                  <c:v>0.35774445999999999</c:v>
                </c:pt>
                <c:pt idx="7">
                  <c:v>0.36393794000000002</c:v>
                </c:pt>
                <c:pt idx="8">
                  <c:v>0.31778830000000002</c:v>
                </c:pt>
                <c:pt idx="9">
                  <c:v>0.31502219999999997</c:v>
                </c:pt>
                <c:pt idx="10">
                  <c:v>0.39012644000000002</c:v>
                </c:pt>
                <c:pt idx="11">
                  <c:v>0.38184847999999999</c:v>
                </c:pt>
                <c:pt idx="12">
                  <c:v>0.35815793000000001</c:v>
                </c:pt>
                <c:pt idx="13">
                  <c:v>0.40077040000000003</c:v>
                </c:pt>
                <c:pt idx="14">
                  <c:v>0.33597207000000001</c:v>
                </c:pt>
                <c:pt idx="15">
                  <c:v>0.32923629999999998</c:v>
                </c:pt>
                <c:pt idx="16">
                  <c:v>0.41944550000000003</c:v>
                </c:pt>
                <c:pt idx="17">
                  <c:v>0.50989865999999995</c:v>
                </c:pt>
                <c:pt idx="18">
                  <c:v>0.44591399999999998</c:v>
                </c:pt>
                <c:pt idx="19">
                  <c:v>0.45827642000000002</c:v>
                </c:pt>
                <c:pt idx="20">
                  <c:v>0.48050462999999999</c:v>
                </c:pt>
                <c:pt idx="21">
                  <c:v>0.44076955000000001</c:v>
                </c:pt>
                <c:pt idx="22">
                  <c:v>0.45986578</c:v>
                </c:pt>
                <c:pt idx="23">
                  <c:v>0.53222700000000001</c:v>
                </c:pt>
                <c:pt idx="24">
                  <c:v>0.48876821999999998</c:v>
                </c:pt>
                <c:pt idx="25">
                  <c:v>0.55022895000000005</c:v>
                </c:pt>
                <c:pt idx="26">
                  <c:v>0.50661849999999997</c:v>
                </c:pt>
                <c:pt idx="27">
                  <c:v>0.55058010000000002</c:v>
                </c:pt>
                <c:pt idx="28">
                  <c:v>0.56850296</c:v>
                </c:pt>
                <c:pt idx="29">
                  <c:v>0.56412596000000004</c:v>
                </c:pt>
                <c:pt idx="30">
                  <c:v>0.56836677000000002</c:v>
                </c:pt>
                <c:pt idx="31">
                  <c:v>0.52845889999999995</c:v>
                </c:pt>
                <c:pt idx="32">
                  <c:v>0.64664129999999997</c:v>
                </c:pt>
                <c:pt idx="33">
                  <c:v>0.51069900000000001</c:v>
                </c:pt>
                <c:pt idx="34">
                  <c:v>0.64830189999999999</c:v>
                </c:pt>
                <c:pt idx="35">
                  <c:v>0.61250789999999999</c:v>
                </c:pt>
                <c:pt idx="36">
                  <c:v>0.64715699999999998</c:v>
                </c:pt>
                <c:pt idx="37">
                  <c:v>0.66357409999999994</c:v>
                </c:pt>
                <c:pt idx="38">
                  <c:v>0.59644746999999998</c:v>
                </c:pt>
                <c:pt idx="39">
                  <c:v>0.65806909999999996</c:v>
                </c:pt>
                <c:pt idx="40">
                  <c:v>0.66787149999999995</c:v>
                </c:pt>
                <c:pt idx="41">
                  <c:v>0.64750825999999995</c:v>
                </c:pt>
                <c:pt idx="42">
                  <c:v>0.61242379999999996</c:v>
                </c:pt>
                <c:pt idx="43">
                  <c:v>0.64838340000000005</c:v>
                </c:pt>
                <c:pt idx="44">
                  <c:v>0.69743710000000003</c:v>
                </c:pt>
                <c:pt idx="45">
                  <c:v>0.65202420000000005</c:v>
                </c:pt>
                <c:pt idx="46">
                  <c:v>0.6864614</c:v>
                </c:pt>
                <c:pt idx="47">
                  <c:v>0.63131243000000004</c:v>
                </c:pt>
                <c:pt idx="48">
                  <c:v>0.63204550000000004</c:v>
                </c:pt>
                <c:pt idx="49">
                  <c:v>0.68711120000000003</c:v>
                </c:pt>
                <c:pt idx="50">
                  <c:v>0.71062212999999996</c:v>
                </c:pt>
                <c:pt idx="51">
                  <c:v>0.68480379999999996</c:v>
                </c:pt>
                <c:pt idx="52">
                  <c:v>0.72147465</c:v>
                </c:pt>
                <c:pt idx="53">
                  <c:v>0.70518380000000003</c:v>
                </c:pt>
                <c:pt idx="54">
                  <c:v>0.68680286000000002</c:v>
                </c:pt>
                <c:pt idx="55">
                  <c:v>0.68651103999999996</c:v>
                </c:pt>
                <c:pt idx="56">
                  <c:v>0.721634</c:v>
                </c:pt>
                <c:pt idx="57">
                  <c:v>0.71795390000000003</c:v>
                </c:pt>
                <c:pt idx="58">
                  <c:v>0.68991166000000004</c:v>
                </c:pt>
                <c:pt idx="59">
                  <c:v>0.69965299999999997</c:v>
                </c:pt>
                <c:pt idx="60">
                  <c:v>0.71777743000000005</c:v>
                </c:pt>
                <c:pt idx="61">
                  <c:v>0.67950416000000002</c:v>
                </c:pt>
                <c:pt idx="62">
                  <c:v>0.74463310000000005</c:v>
                </c:pt>
                <c:pt idx="63">
                  <c:v>0.71633773999999995</c:v>
                </c:pt>
                <c:pt idx="64">
                  <c:v>0.74087959999999997</c:v>
                </c:pt>
                <c:pt idx="65">
                  <c:v>0.72079110000000002</c:v>
                </c:pt>
                <c:pt idx="66">
                  <c:v>0.71752112999999995</c:v>
                </c:pt>
                <c:pt idx="67">
                  <c:v>0.74129199999999995</c:v>
                </c:pt>
                <c:pt idx="68">
                  <c:v>0.72498620000000003</c:v>
                </c:pt>
                <c:pt idx="69">
                  <c:v>0.71284360000000002</c:v>
                </c:pt>
                <c:pt idx="70">
                  <c:v>0.71425956000000002</c:v>
                </c:pt>
                <c:pt idx="71">
                  <c:v>0.7462763</c:v>
                </c:pt>
                <c:pt idx="72">
                  <c:v>0.68888669999999996</c:v>
                </c:pt>
                <c:pt idx="73">
                  <c:v>0.72764119999999999</c:v>
                </c:pt>
                <c:pt idx="74">
                  <c:v>0.70949200000000001</c:v>
                </c:pt>
                <c:pt idx="75">
                  <c:v>0.71147289999999996</c:v>
                </c:pt>
                <c:pt idx="76">
                  <c:v>0.73231804</c:v>
                </c:pt>
                <c:pt idx="77">
                  <c:v>0.73054580000000002</c:v>
                </c:pt>
                <c:pt idx="78">
                  <c:v>0.72632920000000001</c:v>
                </c:pt>
                <c:pt idx="79">
                  <c:v>0.72663765999999996</c:v>
                </c:pt>
                <c:pt idx="80">
                  <c:v>0.72651529999999998</c:v>
                </c:pt>
                <c:pt idx="81">
                  <c:v>0.70846975000000001</c:v>
                </c:pt>
                <c:pt idx="82">
                  <c:v>0.74167450000000001</c:v>
                </c:pt>
                <c:pt idx="83">
                  <c:v>0.70834030000000003</c:v>
                </c:pt>
                <c:pt idx="84">
                  <c:v>0.73860099999999995</c:v>
                </c:pt>
                <c:pt idx="85">
                  <c:v>0.75199369999999999</c:v>
                </c:pt>
                <c:pt idx="86">
                  <c:v>0.74381430000000004</c:v>
                </c:pt>
                <c:pt idx="87">
                  <c:v>0.74221294999999998</c:v>
                </c:pt>
                <c:pt idx="88">
                  <c:v>0.71494899999999995</c:v>
                </c:pt>
                <c:pt idx="89">
                  <c:v>0.74573109999999998</c:v>
                </c:pt>
                <c:pt idx="90">
                  <c:v>0.75625527000000003</c:v>
                </c:pt>
                <c:pt idx="91">
                  <c:v>0.73984455999999998</c:v>
                </c:pt>
                <c:pt idx="92">
                  <c:v>0.73371719999999996</c:v>
                </c:pt>
                <c:pt idx="93">
                  <c:v>0.74294232999999998</c:v>
                </c:pt>
                <c:pt idx="94">
                  <c:v>0.73544549999999997</c:v>
                </c:pt>
                <c:pt idx="95">
                  <c:v>0.73168619999999995</c:v>
                </c:pt>
                <c:pt idx="96">
                  <c:v>0.75870910000000003</c:v>
                </c:pt>
                <c:pt idx="97">
                  <c:v>0.74875729999999996</c:v>
                </c:pt>
                <c:pt idx="98">
                  <c:v>0.74216663999999999</c:v>
                </c:pt>
                <c:pt idx="99">
                  <c:v>0.75680930000000002</c:v>
                </c:pt>
                <c:pt idx="100">
                  <c:v>0.75131110000000001</c:v>
                </c:pt>
                <c:pt idx="101">
                  <c:v>0.74589640000000001</c:v>
                </c:pt>
                <c:pt idx="102">
                  <c:v>0.75908374999999995</c:v>
                </c:pt>
                <c:pt idx="103">
                  <c:v>0.74944823999999999</c:v>
                </c:pt>
                <c:pt idx="104">
                  <c:v>0.74022584999999996</c:v>
                </c:pt>
                <c:pt idx="105">
                  <c:v>0.73490876000000005</c:v>
                </c:pt>
                <c:pt idx="106">
                  <c:v>0.73938227000000001</c:v>
                </c:pt>
                <c:pt idx="107">
                  <c:v>0.74244505000000005</c:v>
                </c:pt>
                <c:pt idx="108">
                  <c:v>0.74044365000000001</c:v>
                </c:pt>
                <c:pt idx="109">
                  <c:v>0.74121119999999996</c:v>
                </c:pt>
                <c:pt idx="110">
                  <c:v>0.77104139999999999</c:v>
                </c:pt>
                <c:pt idx="111">
                  <c:v>0.73313740000000005</c:v>
                </c:pt>
                <c:pt idx="112">
                  <c:v>0.74055859999999996</c:v>
                </c:pt>
                <c:pt idx="113">
                  <c:v>0.74464405</c:v>
                </c:pt>
                <c:pt idx="114">
                  <c:v>0.75732880000000002</c:v>
                </c:pt>
                <c:pt idx="115">
                  <c:v>0.74187199999999998</c:v>
                </c:pt>
                <c:pt idx="116">
                  <c:v>0.75602340000000001</c:v>
                </c:pt>
                <c:pt idx="117">
                  <c:v>0.75329349999999995</c:v>
                </c:pt>
                <c:pt idx="118">
                  <c:v>0.75431389999999998</c:v>
                </c:pt>
                <c:pt idx="119">
                  <c:v>0.74828760000000005</c:v>
                </c:pt>
                <c:pt idx="120">
                  <c:v>0.74527469999999996</c:v>
                </c:pt>
                <c:pt idx="121">
                  <c:v>0.75431705000000004</c:v>
                </c:pt>
                <c:pt idx="122">
                  <c:v>0.76153093999999999</c:v>
                </c:pt>
                <c:pt idx="123">
                  <c:v>0.75450499999999998</c:v>
                </c:pt>
                <c:pt idx="124">
                  <c:v>0.7587353</c:v>
                </c:pt>
                <c:pt idx="125">
                  <c:v>0.76677245000000005</c:v>
                </c:pt>
                <c:pt idx="126">
                  <c:v>0.75757490000000005</c:v>
                </c:pt>
                <c:pt idx="127">
                  <c:v>0.77505404</c:v>
                </c:pt>
                <c:pt idx="128">
                  <c:v>0.74843687000000003</c:v>
                </c:pt>
                <c:pt idx="129">
                  <c:v>0.75560400000000005</c:v>
                </c:pt>
                <c:pt idx="130">
                  <c:v>0.74571279999999995</c:v>
                </c:pt>
                <c:pt idx="131">
                  <c:v>0.76356840000000004</c:v>
                </c:pt>
                <c:pt idx="132">
                  <c:v>0.76220345</c:v>
                </c:pt>
                <c:pt idx="133">
                  <c:v>0.75320697000000003</c:v>
                </c:pt>
                <c:pt idx="134">
                  <c:v>0.75838642999999994</c:v>
                </c:pt>
                <c:pt idx="135">
                  <c:v>0.75724190000000002</c:v>
                </c:pt>
                <c:pt idx="136">
                  <c:v>0.75380813999999996</c:v>
                </c:pt>
                <c:pt idx="137">
                  <c:v>0.75159169999999997</c:v>
                </c:pt>
                <c:pt idx="138">
                  <c:v>0.75182884999999999</c:v>
                </c:pt>
                <c:pt idx="139">
                  <c:v>0.74922529999999998</c:v>
                </c:pt>
                <c:pt idx="140">
                  <c:v>0.76031994999999997</c:v>
                </c:pt>
                <c:pt idx="141">
                  <c:v>0.74991094999999997</c:v>
                </c:pt>
                <c:pt idx="142">
                  <c:v>0.75152799999999997</c:v>
                </c:pt>
                <c:pt idx="143">
                  <c:v>0.75632982999999998</c:v>
                </c:pt>
                <c:pt idx="144">
                  <c:v>0.75613445000000001</c:v>
                </c:pt>
                <c:pt idx="145">
                  <c:v>0.74473619999999996</c:v>
                </c:pt>
                <c:pt idx="146">
                  <c:v>0.76216620000000002</c:v>
                </c:pt>
                <c:pt idx="147">
                  <c:v>0.75325465000000003</c:v>
                </c:pt>
                <c:pt idx="148">
                  <c:v>0.74593039999999999</c:v>
                </c:pt>
                <c:pt idx="149">
                  <c:v>0.75291805999999994</c:v>
                </c:pt>
                <c:pt idx="150">
                  <c:v>0.76227014999999998</c:v>
                </c:pt>
                <c:pt idx="151">
                  <c:v>0.76060830000000001</c:v>
                </c:pt>
                <c:pt idx="152">
                  <c:v>0.7600962</c:v>
                </c:pt>
                <c:pt idx="153">
                  <c:v>0.76008713000000006</c:v>
                </c:pt>
                <c:pt idx="154">
                  <c:v>0.76901567000000004</c:v>
                </c:pt>
                <c:pt idx="155">
                  <c:v>0.7517431</c:v>
                </c:pt>
                <c:pt idx="156">
                  <c:v>0.76723620000000003</c:v>
                </c:pt>
                <c:pt idx="157">
                  <c:v>0.75615399999999999</c:v>
                </c:pt>
                <c:pt idx="158">
                  <c:v>0.76851254999999996</c:v>
                </c:pt>
                <c:pt idx="159">
                  <c:v>0.75866186999999996</c:v>
                </c:pt>
                <c:pt idx="160">
                  <c:v>0.75494784000000004</c:v>
                </c:pt>
                <c:pt idx="161">
                  <c:v>0.75494939999999999</c:v>
                </c:pt>
                <c:pt idx="162">
                  <c:v>0.75321937000000005</c:v>
                </c:pt>
                <c:pt idx="163">
                  <c:v>0.75061553999999997</c:v>
                </c:pt>
                <c:pt idx="164">
                  <c:v>0.74357309999999999</c:v>
                </c:pt>
                <c:pt idx="165">
                  <c:v>0.75756999999999997</c:v>
                </c:pt>
                <c:pt idx="166">
                  <c:v>0.75296160000000001</c:v>
                </c:pt>
                <c:pt idx="167">
                  <c:v>0.75511260000000002</c:v>
                </c:pt>
                <c:pt idx="168">
                  <c:v>0.75945499999999999</c:v>
                </c:pt>
                <c:pt idx="169">
                  <c:v>0.76011103000000002</c:v>
                </c:pt>
                <c:pt idx="170">
                  <c:v>0.75618680000000005</c:v>
                </c:pt>
                <c:pt idx="171">
                  <c:v>0.76446915000000004</c:v>
                </c:pt>
                <c:pt idx="172">
                  <c:v>0.76116585999999997</c:v>
                </c:pt>
                <c:pt idx="173">
                  <c:v>0.76072629999999997</c:v>
                </c:pt>
                <c:pt idx="174">
                  <c:v>0.76698922999999997</c:v>
                </c:pt>
                <c:pt idx="175">
                  <c:v>0.76427065999999999</c:v>
                </c:pt>
                <c:pt idx="176">
                  <c:v>0.76333225000000005</c:v>
                </c:pt>
                <c:pt idx="177">
                  <c:v>0.76448375000000002</c:v>
                </c:pt>
                <c:pt idx="178">
                  <c:v>0.76913299999999996</c:v>
                </c:pt>
                <c:pt idx="179">
                  <c:v>0.75734769999999996</c:v>
                </c:pt>
                <c:pt idx="180">
                  <c:v>0.75773500000000005</c:v>
                </c:pt>
                <c:pt idx="181">
                  <c:v>0.76117986000000004</c:v>
                </c:pt>
                <c:pt idx="182">
                  <c:v>0.76331420000000005</c:v>
                </c:pt>
                <c:pt idx="183">
                  <c:v>0.76028660000000003</c:v>
                </c:pt>
                <c:pt idx="184">
                  <c:v>0.76051060000000004</c:v>
                </c:pt>
                <c:pt idx="185">
                  <c:v>0.75992983999999997</c:v>
                </c:pt>
                <c:pt idx="186">
                  <c:v>0.76053780000000004</c:v>
                </c:pt>
                <c:pt idx="187">
                  <c:v>0.76308595999999995</c:v>
                </c:pt>
                <c:pt idx="188">
                  <c:v>0.76784019999999997</c:v>
                </c:pt>
                <c:pt idx="189">
                  <c:v>0.75722224000000005</c:v>
                </c:pt>
                <c:pt idx="190">
                  <c:v>0.75846659999999999</c:v>
                </c:pt>
                <c:pt idx="191">
                  <c:v>0.76299112999999996</c:v>
                </c:pt>
                <c:pt idx="192">
                  <c:v>0.76864314</c:v>
                </c:pt>
                <c:pt idx="193">
                  <c:v>0.76724170000000003</c:v>
                </c:pt>
                <c:pt idx="194">
                  <c:v>0.76898270000000002</c:v>
                </c:pt>
                <c:pt idx="195">
                  <c:v>0.76212955000000004</c:v>
                </c:pt>
                <c:pt idx="196">
                  <c:v>0.77028589999999997</c:v>
                </c:pt>
                <c:pt idx="197">
                  <c:v>0.7659494</c:v>
                </c:pt>
                <c:pt idx="198">
                  <c:v>0.75436466999999996</c:v>
                </c:pt>
                <c:pt idx="199">
                  <c:v>0.76185959999999997</c:v>
                </c:pt>
                <c:pt idx="200">
                  <c:v>0.76733099999999999</c:v>
                </c:pt>
                <c:pt idx="201">
                  <c:v>0.76753380000000004</c:v>
                </c:pt>
                <c:pt idx="202">
                  <c:v>0.76619539999999997</c:v>
                </c:pt>
                <c:pt idx="203">
                  <c:v>0.75236756000000005</c:v>
                </c:pt>
                <c:pt idx="204">
                  <c:v>0.76308969999999998</c:v>
                </c:pt>
                <c:pt idx="205">
                  <c:v>0.75558890000000001</c:v>
                </c:pt>
                <c:pt idx="206">
                  <c:v>0.76441939999999997</c:v>
                </c:pt>
                <c:pt idx="207">
                  <c:v>0.77177744999999998</c:v>
                </c:pt>
                <c:pt idx="208">
                  <c:v>0.75751380000000001</c:v>
                </c:pt>
                <c:pt idx="209">
                  <c:v>0.76001715999999997</c:v>
                </c:pt>
                <c:pt idx="210">
                  <c:v>0.75439400000000001</c:v>
                </c:pt>
                <c:pt idx="211">
                  <c:v>0.75211245000000004</c:v>
                </c:pt>
                <c:pt idx="212">
                  <c:v>0.76797979999999999</c:v>
                </c:pt>
                <c:pt idx="213">
                  <c:v>0.76599187000000002</c:v>
                </c:pt>
                <c:pt idx="214">
                  <c:v>0.76199450000000002</c:v>
                </c:pt>
                <c:pt idx="215">
                  <c:v>0.75764690000000001</c:v>
                </c:pt>
                <c:pt idx="216">
                  <c:v>0.76728510000000005</c:v>
                </c:pt>
                <c:pt idx="217">
                  <c:v>0.7610344</c:v>
                </c:pt>
                <c:pt idx="218">
                  <c:v>0.76319440000000005</c:v>
                </c:pt>
                <c:pt idx="219">
                  <c:v>0.76622456000000005</c:v>
                </c:pt>
                <c:pt idx="220">
                  <c:v>0.77136682999999995</c:v>
                </c:pt>
                <c:pt idx="221">
                  <c:v>0.7598239</c:v>
                </c:pt>
                <c:pt idx="222">
                  <c:v>0.76679249999999999</c:v>
                </c:pt>
                <c:pt idx="223">
                  <c:v>0.76826050000000001</c:v>
                </c:pt>
                <c:pt idx="224">
                  <c:v>0.76689680000000005</c:v>
                </c:pt>
                <c:pt idx="225">
                  <c:v>0.76181465000000004</c:v>
                </c:pt>
                <c:pt idx="226">
                  <c:v>0.76099050000000001</c:v>
                </c:pt>
                <c:pt idx="227">
                  <c:v>0.75765819999999995</c:v>
                </c:pt>
                <c:pt idx="228">
                  <c:v>0.76051259999999998</c:v>
                </c:pt>
                <c:pt idx="229">
                  <c:v>0.76709305999999999</c:v>
                </c:pt>
                <c:pt idx="230">
                  <c:v>0.76083975999999998</c:v>
                </c:pt>
                <c:pt idx="231">
                  <c:v>0.76130927000000004</c:v>
                </c:pt>
                <c:pt idx="232">
                  <c:v>0.76235280000000005</c:v>
                </c:pt>
                <c:pt idx="233">
                  <c:v>0.76645105999999996</c:v>
                </c:pt>
                <c:pt idx="234">
                  <c:v>0.76679646999999995</c:v>
                </c:pt>
                <c:pt idx="235">
                  <c:v>0.77250759999999996</c:v>
                </c:pt>
                <c:pt idx="236">
                  <c:v>0.76315880000000003</c:v>
                </c:pt>
                <c:pt idx="237">
                  <c:v>0.76983595000000005</c:v>
                </c:pt>
                <c:pt idx="238">
                  <c:v>0.76851886999999997</c:v>
                </c:pt>
                <c:pt idx="239">
                  <c:v>0.75937443999999998</c:v>
                </c:pt>
                <c:pt idx="240">
                  <c:v>0.76286036000000002</c:v>
                </c:pt>
                <c:pt idx="241">
                  <c:v>0.76451652999999997</c:v>
                </c:pt>
                <c:pt idx="242">
                  <c:v>0.76300800000000002</c:v>
                </c:pt>
                <c:pt idx="243">
                  <c:v>0.78342694000000002</c:v>
                </c:pt>
                <c:pt idx="244">
                  <c:v>0.77405979999999996</c:v>
                </c:pt>
                <c:pt idx="245">
                  <c:v>0.76873809999999998</c:v>
                </c:pt>
                <c:pt idx="246">
                  <c:v>0.76608010000000004</c:v>
                </c:pt>
                <c:pt idx="247">
                  <c:v>0.76864160000000004</c:v>
                </c:pt>
                <c:pt idx="248">
                  <c:v>0.77091520000000002</c:v>
                </c:pt>
                <c:pt idx="249">
                  <c:v>0.77767609999999998</c:v>
                </c:pt>
                <c:pt idx="250">
                  <c:v>0.76429530000000001</c:v>
                </c:pt>
                <c:pt idx="251">
                  <c:v>0.76639354000000004</c:v>
                </c:pt>
                <c:pt idx="252">
                  <c:v>0.76331174000000002</c:v>
                </c:pt>
                <c:pt idx="253">
                  <c:v>0.77120719999999998</c:v>
                </c:pt>
                <c:pt idx="254">
                  <c:v>0.7735957</c:v>
                </c:pt>
                <c:pt idx="255">
                  <c:v>0.78019815999999997</c:v>
                </c:pt>
                <c:pt idx="256">
                  <c:v>0.760432</c:v>
                </c:pt>
                <c:pt idx="257">
                  <c:v>0.76082676999999999</c:v>
                </c:pt>
                <c:pt idx="258">
                  <c:v>0.77132250000000002</c:v>
                </c:pt>
                <c:pt idx="259">
                  <c:v>0.77314746000000001</c:v>
                </c:pt>
                <c:pt idx="260">
                  <c:v>0.76973340000000001</c:v>
                </c:pt>
                <c:pt idx="261">
                  <c:v>0.76474489999999995</c:v>
                </c:pt>
                <c:pt idx="262">
                  <c:v>0.76555203999999999</c:v>
                </c:pt>
                <c:pt idx="263">
                  <c:v>0.77134084999999997</c:v>
                </c:pt>
                <c:pt idx="264">
                  <c:v>0.77383374999999999</c:v>
                </c:pt>
                <c:pt idx="265">
                  <c:v>0.76931833999999999</c:v>
                </c:pt>
                <c:pt idx="266">
                  <c:v>0.77044369999999995</c:v>
                </c:pt>
                <c:pt idx="267">
                  <c:v>0.76289105000000001</c:v>
                </c:pt>
                <c:pt idx="268">
                  <c:v>0.76696439999999999</c:v>
                </c:pt>
                <c:pt idx="269">
                  <c:v>0.77039990000000003</c:v>
                </c:pt>
                <c:pt idx="270">
                  <c:v>0.76613664999999997</c:v>
                </c:pt>
                <c:pt idx="271">
                  <c:v>0.76344339999999999</c:v>
                </c:pt>
                <c:pt idx="272">
                  <c:v>0.77378904999999998</c:v>
                </c:pt>
                <c:pt idx="273">
                  <c:v>0.7670804</c:v>
                </c:pt>
                <c:pt idx="274">
                  <c:v>0.7714181</c:v>
                </c:pt>
                <c:pt idx="275">
                  <c:v>0.77252995999999996</c:v>
                </c:pt>
                <c:pt idx="276">
                  <c:v>0.76021194000000003</c:v>
                </c:pt>
                <c:pt idx="277">
                  <c:v>0.77130589999999999</c:v>
                </c:pt>
                <c:pt idx="278">
                  <c:v>0.77144140000000005</c:v>
                </c:pt>
                <c:pt idx="279">
                  <c:v>0.77067786000000005</c:v>
                </c:pt>
                <c:pt idx="280">
                  <c:v>0.76937383000000004</c:v>
                </c:pt>
                <c:pt idx="281">
                  <c:v>0.76692104000000005</c:v>
                </c:pt>
                <c:pt idx="282">
                  <c:v>0.77108880000000002</c:v>
                </c:pt>
                <c:pt idx="283">
                  <c:v>0.76696120000000001</c:v>
                </c:pt>
                <c:pt idx="284">
                  <c:v>0.76014643999999998</c:v>
                </c:pt>
                <c:pt idx="285">
                  <c:v>0.77098259999999996</c:v>
                </c:pt>
                <c:pt idx="286">
                  <c:v>0.76759725999999995</c:v>
                </c:pt>
                <c:pt idx="287">
                  <c:v>0.7605461</c:v>
                </c:pt>
                <c:pt idx="288">
                  <c:v>0.76702550000000003</c:v>
                </c:pt>
                <c:pt idx="289">
                  <c:v>0.76919309999999996</c:v>
                </c:pt>
                <c:pt idx="290">
                  <c:v>0.76456875000000002</c:v>
                </c:pt>
                <c:pt idx="291">
                  <c:v>0.77225679999999997</c:v>
                </c:pt>
                <c:pt idx="292">
                  <c:v>0.76505964999999998</c:v>
                </c:pt>
                <c:pt idx="293">
                  <c:v>0.7627408</c:v>
                </c:pt>
                <c:pt idx="294">
                  <c:v>0.7677754</c:v>
                </c:pt>
                <c:pt idx="295">
                  <c:v>0.77235909999999997</c:v>
                </c:pt>
                <c:pt idx="296">
                  <c:v>0.76627153000000003</c:v>
                </c:pt>
                <c:pt idx="297">
                  <c:v>0.75944316000000001</c:v>
                </c:pt>
                <c:pt idx="298">
                  <c:v>0.76902519999999996</c:v>
                </c:pt>
                <c:pt idx="299">
                  <c:v>0.75970994999999997</c:v>
                </c:pt>
                <c:pt idx="300">
                  <c:v>0.77529840000000005</c:v>
                </c:pt>
                <c:pt idx="301">
                  <c:v>0.77334460000000005</c:v>
                </c:pt>
                <c:pt idx="302">
                  <c:v>0.76888529999999999</c:v>
                </c:pt>
                <c:pt idx="303">
                  <c:v>0.77079260000000005</c:v>
                </c:pt>
                <c:pt idx="304">
                  <c:v>0.76758610000000005</c:v>
                </c:pt>
                <c:pt idx="305">
                  <c:v>0.76399296999999999</c:v>
                </c:pt>
                <c:pt idx="306">
                  <c:v>0.77175170000000004</c:v>
                </c:pt>
                <c:pt idx="307">
                  <c:v>0.77067154999999998</c:v>
                </c:pt>
                <c:pt idx="308">
                  <c:v>0.77466349999999995</c:v>
                </c:pt>
                <c:pt idx="309">
                  <c:v>0.77219680000000002</c:v>
                </c:pt>
                <c:pt idx="310">
                  <c:v>0.76750565000000004</c:v>
                </c:pt>
                <c:pt idx="311">
                  <c:v>0.77629000000000004</c:v>
                </c:pt>
                <c:pt idx="312">
                  <c:v>0.77062470000000005</c:v>
                </c:pt>
                <c:pt idx="313">
                  <c:v>0.76712769999999997</c:v>
                </c:pt>
                <c:pt idx="314">
                  <c:v>0.77052050000000005</c:v>
                </c:pt>
                <c:pt idx="315">
                  <c:v>0.76761860000000004</c:v>
                </c:pt>
                <c:pt idx="316">
                  <c:v>0.76896180000000003</c:v>
                </c:pt>
                <c:pt idx="317">
                  <c:v>0.77554809999999996</c:v>
                </c:pt>
                <c:pt idx="318">
                  <c:v>0.7697524</c:v>
                </c:pt>
                <c:pt idx="319">
                  <c:v>0.77593710000000005</c:v>
                </c:pt>
                <c:pt idx="320">
                  <c:v>0.76884589999999997</c:v>
                </c:pt>
                <c:pt idx="321">
                  <c:v>0.77274419999999999</c:v>
                </c:pt>
                <c:pt idx="322">
                  <c:v>0.77498394000000004</c:v>
                </c:pt>
                <c:pt idx="323">
                  <c:v>0.77773696000000003</c:v>
                </c:pt>
                <c:pt idx="324">
                  <c:v>0.77449524000000003</c:v>
                </c:pt>
                <c:pt idx="325">
                  <c:v>0.77450010000000002</c:v>
                </c:pt>
                <c:pt idx="326">
                  <c:v>0.77011260000000004</c:v>
                </c:pt>
                <c:pt idx="327">
                  <c:v>0.77171639999999997</c:v>
                </c:pt>
                <c:pt idx="328">
                  <c:v>0.77082479999999998</c:v>
                </c:pt>
                <c:pt idx="329">
                  <c:v>0.76460939999999999</c:v>
                </c:pt>
                <c:pt idx="330">
                  <c:v>0.77368075000000003</c:v>
                </c:pt>
                <c:pt idx="331">
                  <c:v>0.76790404000000001</c:v>
                </c:pt>
                <c:pt idx="332">
                  <c:v>0.76818779999999998</c:v>
                </c:pt>
                <c:pt idx="333">
                  <c:v>0.77570974999999998</c:v>
                </c:pt>
                <c:pt idx="334">
                  <c:v>0.77564365000000002</c:v>
                </c:pt>
                <c:pt idx="335">
                  <c:v>0.77174659999999995</c:v>
                </c:pt>
                <c:pt idx="336">
                  <c:v>0.77453950000000005</c:v>
                </c:pt>
                <c:pt idx="337">
                  <c:v>0.77604264000000001</c:v>
                </c:pt>
                <c:pt idx="338">
                  <c:v>0.77047810000000005</c:v>
                </c:pt>
                <c:pt idx="339">
                  <c:v>0.76819782999999997</c:v>
                </c:pt>
                <c:pt idx="340">
                  <c:v>0.77158886000000004</c:v>
                </c:pt>
                <c:pt idx="341">
                  <c:v>0.76559823999999999</c:v>
                </c:pt>
                <c:pt idx="342">
                  <c:v>0.77269893999999995</c:v>
                </c:pt>
                <c:pt idx="343">
                  <c:v>0.77409273000000001</c:v>
                </c:pt>
                <c:pt idx="344">
                  <c:v>0.77124446999999996</c:v>
                </c:pt>
                <c:pt idx="345">
                  <c:v>0.76986146</c:v>
                </c:pt>
                <c:pt idx="346">
                  <c:v>0.78058930000000004</c:v>
                </c:pt>
                <c:pt idx="347">
                  <c:v>0.78173539999999997</c:v>
                </c:pt>
                <c:pt idx="348">
                  <c:v>0.77379215000000001</c:v>
                </c:pt>
                <c:pt idx="349">
                  <c:v>0.77019769999999999</c:v>
                </c:pt>
                <c:pt idx="350">
                  <c:v>0.77453136</c:v>
                </c:pt>
                <c:pt idx="351">
                  <c:v>0.77287125999999995</c:v>
                </c:pt>
                <c:pt idx="352">
                  <c:v>0.77197709999999997</c:v>
                </c:pt>
                <c:pt idx="353">
                  <c:v>0.77171546000000002</c:v>
                </c:pt>
                <c:pt idx="354">
                  <c:v>0.76711017000000004</c:v>
                </c:pt>
                <c:pt idx="355">
                  <c:v>0.77628213000000001</c:v>
                </c:pt>
                <c:pt idx="356">
                  <c:v>0.76943755000000003</c:v>
                </c:pt>
                <c:pt idx="357">
                  <c:v>0.77319824999999998</c:v>
                </c:pt>
                <c:pt idx="358">
                  <c:v>0.77780800000000005</c:v>
                </c:pt>
                <c:pt idx="359">
                  <c:v>0.76977329999999999</c:v>
                </c:pt>
                <c:pt idx="360">
                  <c:v>0.7651751</c:v>
                </c:pt>
                <c:pt idx="361">
                  <c:v>0.77772249999999998</c:v>
                </c:pt>
                <c:pt idx="362">
                  <c:v>0.76845140000000001</c:v>
                </c:pt>
                <c:pt idx="363">
                  <c:v>0.77740799999999999</c:v>
                </c:pt>
                <c:pt idx="364">
                  <c:v>0.7760939</c:v>
                </c:pt>
                <c:pt idx="365">
                  <c:v>0.76751875999999997</c:v>
                </c:pt>
                <c:pt idx="366">
                  <c:v>0.76538044000000005</c:v>
                </c:pt>
                <c:pt idx="367">
                  <c:v>0.77010935999999997</c:v>
                </c:pt>
                <c:pt idx="368">
                  <c:v>0.76688829999999997</c:v>
                </c:pt>
                <c:pt idx="369">
                  <c:v>0.77217979999999997</c:v>
                </c:pt>
                <c:pt idx="370">
                  <c:v>0.77131550000000004</c:v>
                </c:pt>
                <c:pt idx="371">
                  <c:v>0.77118677000000002</c:v>
                </c:pt>
                <c:pt idx="372">
                  <c:v>0.77678055000000001</c:v>
                </c:pt>
                <c:pt idx="373">
                  <c:v>0.76778210000000002</c:v>
                </c:pt>
                <c:pt idx="374">
                  <c:v>0.77420120000000003</c:v>
                </c:pt>
                <c:pt idx="375">
                  <c:v>0.76766204999999998</c:v>
                </c:pt>
                <c:pt idx="376">
                  <c:v>0.77481069999999996</c:v>
                </c:pt>
                <c:pt idx="377">
                  <c:v>0.77086644999999998</c:v>
                </c:pt>
                <c:pt idx="378">
                  <c:v>0.77410350000000006</c:v>
                </c:pt>
                <c:pt idx="379">
                  <c:v>0.76325566</c:v>
                </c:pt>
                <c:pt idx="380">
                  <c:v>0.7639473</c:v>
                </c:pt>
                <c:pt idx="381">
                  <c:v>0.76836260000000001</c:v>
                </c:pt>
                <c:pt idx="382">
                  <c:v>0.77535259999999995</c:v>
                </c:pt>
                <c:pt idx="383">
                  <c:v>0.77103820000000001</c:v>
                </c:pt>
                <c:pt idx="384">
                  <c:v>0.76828790000000002</c:v>
                </c:pt>
                <c:pt idx="385">
                  <c:v>0.76887559999999999</c:v>
                </c:pt>
                <c:pt idx="386">
                  <c:v>0.76515292999999995</c:v>
                </c:pt>
                <c:pt idx="387">
                  <c:v>0.77637327</c:v>
                </c:pt>
                <c:pt idx="388">
                  <c:v>0.77335304000000005</c:v>
                </c:pt>
                <c:pt idx="389">
                  <c:v>0.76939590000000002</c:v>
                </c:pt>
                <c:pt idx="390">
                  <c:v>0.77431570000000005</c:v>
                </c:pt>
                <c:pt idx="391">
                  <c:v>0.76322049999999997</c:v>
                </c:pt>
                <c:pt idx="392">
                  <c:v>0.76455229999999996</c:v>
                </c:pt>
                <c:pt idx="393">
                  <c:v>0.76807714000000005</c:v>
                </c:pt>
                <c:pt idx="394">
                  <c:v>0.76976140000000004</c:v>
                </c:pt>
                <c:pt idx="395">
                  <c:v>0.77558165999999995</c:v>
                </c:pt>
                <c:pt idx="396">
                  <c:v>0.77255370000000001</c:v>
                </c:pt>
                <c:pt idx="397">
                  <c:v>0.76731050000000001</c:v>
                </c:pt>
                <c:pt idx="398">
                  <c:v>0.77189152999999999</c:v>
                </c:pt>
                <c:pt idx="399">
                  <c:v>0.76747626000000002</c:v>
                </c:pt>
                <c:pt idx="400">
                  <c:v>0.77144420000000002</c:v>
                </c:pt>
              </c:numCache>
            </c:numRef>
          </c:val>
          <c:smooth val="0"/>
        </c:ser>
        <c:ser>
          <c:idx val="8"/>
          <c:order val="3"/>
          <c:tx>
            <c:strRef>
              <c:f>'DiffusedInput&amp;BurnerTest'!$AB$4</c:f>
              <c:strCache>
                <c:ptCount val="1"/>
                <c:pt idx="0">
                  <c:v>ADULT_Dist1_Burner1000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'DiffusedInput&amp;BurnerTest'!$AB$5:$AB$405</c:f>
              <c:numCache>
                <c:formatCode>General</c:formatCode>
                <c:ptCount val="401"/>
                <c:pt idx="0">
                  <c:v>9.0916590000000005E-2</c:v>
                </c:pt>
                <c:pt idx="1">
                  <c:v>0.21765801000000001</c:v>
                </c:pt>
                <c:pt idx="2">
                  <c:v>0.17173954999999999</c:v>
                </c:pt>
                <c:pt idx="3">
                  <c:v>0.2505271</c:v>
                </c:pt>
                <c:pt idx="4">
                  <c:v>0.25743695999999999</c:v>
                </c:pt>
                <c:pt idx="5">
                  <c:v>0.20625333000000001</c:v>
                </c:pt>
                <c:pt idx="6">
                  <c:v>0.33710780000000001</c:v>
                </c:pt>
                <c:pt idx="7">
                  <c:v>0.34209418000000003</c:v>
                </c:pt>
                <c:pt idx="8">
                  <c:v>0.32317760000000001</c:v>
                </c:pt>
                <c:pt idx="9">
                  <c:v>0.3621394</c:v>
                </c:pt>
                <c:pt idx="10">
                  <c:v>0.36583966000000001</c:v>
                </c:pt>
                <c:pt idx="11">
                  <c:v>0.42717725000000001</c:v>
                </c:pt>
                <c:pt idx="12">
                  <c:v>0.41277003000000001</c:v>
                </c:pt>
                <c:pt idx="13">
                  <c:v>0.42908183</c:v>
                </c:pt>
                <c:pt idx="14">
                  <c:v>0.42233989999999999</c:v>
                </c:pt>
                <c:pt idx="15">
                  <c:v>0.44507976999999999</c:v>
                </c:pt>
                <c:pt idx="16">
                  <c:v>0.52412080000000005</c:v>
                </c:pt>
                <c:pt idx="17">
                  <c:v>0.52590079999999995</c:v>
                </c:pt>
                <c:pt idx="18">
                  <c:v>0.49371704</c:v>
                </c:pt>
                <c:pt idx="19">
                  <c:v>0.54922099999999996</c:v>
                </c:pt>
                <c:pt idx="20">
                  <c:v>0.5746829</c:v>
                </c:pt>
                <c:pt idx="21">
                  <c:v>0.55627185000000001</c:v>
                </c:pt>
                <c:pt idx="22">
                  <c:v>0.59808742999999998</c:v>
                </c:pt>
                <c:pt idx="23">
                  <c:v>0.63046349999999995</c:v>
                </c:pt>
                <c:pt idx="24">
                  <c:v>0.62957320000000005</c:v>
                </c:pt>
                <c:pt idx="25">
                  <c:v>0.62210845999999997</c:v>
                </c:pt>
                <c:pt idx="26">
                  <c:v>0.6481789</c:v>
                </c:pt>
                <c:pt idx="27">
                  <c:v>0.68398879999999995</c:v>
                </c:pt>
                <c:pt idx="28">
                  <c:v>0.67618619999999996</c:v>
                </c:pt>
                <c:pt idx="29">
                  <c:v>0.69911224000000005</c:v>
                </c:pt>
                <c:pt idx="30">
                  <c:v>0.69644713000000003</c:v>
                </c:pt>
                <c:pt idx="31">
                  <c:v>0.69065449999999995</c:v>
                </c:pt>
                <c:pt idx="32">
                  <c:v>0.7385119</c:v>
                </c:pt>
                <c:pt idx="33">
                  <c:v>0.69820979999999999</c:v>
                </c:pt>
                <c:pt idx="34">
                  <c:v>0.72669119999999998</c:v>
                </c:pt>
                <c:pt idx="35">
                  <c:v>0.75272819999999996</c:v>
                </c:pt>
                <c:pt idx="36">
                  <c:v>0.75975440000000005</c:v>
                </c:pt>
                <c:pt idx="37">
                  <c:v>0.77573990000000004</c:v>
                </c:pt>
                <c:pt idx="38">
                  <c:v>0.74721663999999999</c:v>
                </c:pt>
                <c:pt idx="39">
                  <c:v>0.75803500000000001</c:v>
                </c:pt>
                <c:pt idx="40">
                  <c:v>0.82098729999999998</c:v>
                </c:pt>
                <c:pt idx="41">
                  <c:v>0.78942060000000003</c:v>
                </c:pt>
                <c:pt idx="42">
                  <c:v>0.79112934999999995</c:v>
                </c:pt>
                <c:pt idx="43">
                  <c:v>0.81099266000000003</c:v>
                </c:pt>
                <c:pt idx="44">
                  <c:v>0.82170089999999996</c:v>
                </c:pt>
                <c:pt idx="45">
                  <c:v>0.83620477000000004</c:v>
                </c:pt>
                <c:pt idx="46">
                  <c:v>0.84526679999999998</c:v>
                </c:pt>
                <c:pt idx="47">
                  <c:v>0.81223979999999996</c:v>
                </c:pt>
                <c:pt idx="48">
                  <c:v>0.85420512999999998</c:v>
                </c:pt>
                <c:pt idx="49">
                  <c:v>0.84823245000000003</c:v>
                </c:pt>
                <c:pt idx="50">
                  <c:v>0.82682299999999997</c:v>
                </c:pt>
                <c:pt idx="51">
                  <c:v>0.84563750000000004</c:v>
                </c:pt>
                <c:pt idx="52">
                  <c:v>0.86687154</c:v>
                </c:pt>
                <c:pt idx="53">
                  <c:v>0.85973173000000003</c:v>
                </c:pt>
                <c:pt idx="54">
                  <c:v>0.847055</c:v>
                </c:pt>
                <c:pt idx="55">
                  <c:v>0.86808043999999995</c:v>
                </c:pt>
                <c:pt idx="56">
                  <c:v>0.87157439999999997</c:v>
                </c:pt>
                <c:pt idx="57">
                  <c:v>0.89137124999999995</c:v>
                </c:pt>
                <c:pt idx="58">
                  <c:v>0.87715100000000001</c:v>
                </c:pt>
                <c:pt idx="59">
                  <c:v>0.89148309999999997</c:v>
                </c:pt>
                <c:pt idx="60">
                  <c:v>0.89885150000000003</c:v>
                </c:pt>
                <c:pt idx="61">
                  <c:v>0.86157010000000001</c:v>
                </c:pt>
                <c:pt idx="62">
                  <c:v>0.90721094999999996</c:v>
                </c:pt>
                <c:pt idx="63">
                  <c:v>0.88401359999999995</c:v>
                </c:pt>
                <c:pt idx="64">
                  <c:v>0.91875636999999999</c:v>
                </c:pt>
                <c:pt idx="65">
                  <c:v>0.88547193999999996</c:v>
                </c:pt>
                <c:pt idx="66">
                  <c:v>0.88820326000000005</c:v>
                </c:pt>
                <c:pt idx="67">
                  <c:v>0.90675589999999995</c:v>
                </c:pt>
                <c:pt idx="68">
                  <c:v>0.91050816000000001</c:v>
                </c:pt>
                <c:pt idx="69">
                  <c:v>0.90677019999999997</c:v>
                </c:pt>
                <c:pt idx="70">
                  <c:v>0.91738030000000004</c:v>
                </c:pt>
                <c:pt idx="71">
                  <c:v>0.91182300000000005</c:v>
                </c:pt>
                <c:pt idx="72">
                  <c:v>0.89581140000000004</c:v>
                </c:pt>
                <c:pt idx="73">
                  <c:v>0.92131510000000005</c:v>
                </c:pt>
                <c:pt idx="74">
                  <c:v>0.90652279999999996</c:v>
                </c:pt>
                <c:pt idx="75">
                  <c:v>0.91719640000000002</c:v>
                </c:pt>
                <c:pt idx="76">
                  <c:v>0.9149159</c:v>
                </c:pt>
                <c:pt idx="77">
                  <c:v>0.92372200000000004</c:v>
                </c:pt>
                <c:pt idx="78">
                  <c:v>0.90688069999999998</c:v>
                </c:pt>
                <c:pt idx="79">
                  <c:v>0.91476654999999996</c:v>
                </c:pt>
                <c:pt idx="80">
                  <c:v>0.93668439999999997</c:v>
                </c:pt>
                <c:pt idx="81">
                  <c:v>0.92162339999999998</c:v>
                </c:pt>
                <c:pt idx="82">
                  <c:v>0.9203848</c:v>
                </c:pt>
                <c:pt idx="83">
                  <c:v>0.92407507</c:v>
                </c:pt>
                <c:pt idx="84">
                  <c:v>0.93137895999999998</c:v>
                </c:pt>
                <c:pt idx="85">
                  <c:v>0.94235409999999997</c:v>
                </c:pt>
                <c:pt idx="86">
                  <c:v>0.93295074</c:v>
                </c:pt>
                <c:pt idx="87">
                  <c:v>0.93689929999999999</c:v>
                </c:pt>
                <c:pt idx="88">
                  <c:v>0.92485200000000001</c:v>
                </c:pt>
                <c:pt idx="89">
                  <c:v>0.93375163999999999</c:v>
                </c:pt>
                <c:pt idx="90">
                  <c:v>0.94374656999999995</c:v>
                </c:pt>
                <c:pt idx="91">
                  <c:v>0.92789529999999998</c:v>
                </c:pt>
                <c:pt idx="92">
                  <c:v>0.91734903999999995</c:v>
                </c:pt>
                <c:pt idx="93">
                  <c:v>0.94757559999999996</c:v>
                </c:pt>
                <c:pt idx="94">
                  <c:v>0.93567109999999998</c:v>
                </c:pt>
                <c:pt idx="95">
                  <c:v>0.93879599999999996</c:v>
                </c:pt>
                <c:pt idx="96">
                  <c:v>0.94387379999999999</c:v>
                </c:pt>
                <c:pt idx="97">
                  <c:v>0.94720289999999996</c:v>
                </c:pt>
                <c:pt idx="98">
                  <c:v>0.93211409999999995</c:v>
                </c:pt>
                <c:pt idx="99">
                  <c:v>0.95063980000000003</c:v>
                </c:pt>
                <c:pt idx="100">
                  <c:v>0.94678899999999999</c:v>
                </c:pt>
                <c:pt idx="101">
                  <c:v>0.94339620000000002</c:v>
                </c:pt>
                <c:pt idx="102">
                  <c:v>0.94188850000000002</c:v>
                </c:pt>
                <c:pt idx="103">
                  <c:v>0.93647210000000003</c:v>
                </c:pt>
                <c:pt idx="104">
                  <c:v>0.95888764000000004</c:v>
                </c:pt>
                <c:pt idx="105">
                  <c:v>0.96110810000000002</c:v>
                </c:pt>
                <c:pt idx="106">
                  <c:v>0.94782979999999994</c:v>
                </c:pt>
                <c:pt idx="107">
                  <c:v>0.9522351</c:v>
                </c:pt>
                <c:pt idx="108">
                  <c:v>0.95348149999999998</c:v>
                </c:pt>
                <c:pt idx="109">
                  <c:v>0.95540756000000004</c:v>
                </c:pt>
                <c:pt idx="110">
                  <c:v>0.96114109999999997</c:v>
                </c:pt>
                <c:pt idx="111">
                  <c:v>0.94941850000000005</c:v>
                </c:pt>
                <c:pt idx="112">
                  <c:v>0.95957166000000005</c:v>
                </c:pt>
                <c:pt idx="113">
                  <c:v>0.95764300000000002</c:v>
                </c:pt>
                <c:pt idx="114">
                  <c:v>0.95577409999999996</c:v>
                </c:pt>
                <c:pt idx="115">
                  <c:v>0.94814100000000001</c:v>
                </c:pt>
                <c:pt idx="116">
                  <c:v>0.95736480000000002</c:v>
                </c:pt>
                <c:pt idx="117">
                  <c:v>0.95812976000000005</c:v>
                </c:pt>
                <c:pt idx="118">
                  <c:v>0.95763063000000004</c:v>
                </c:pt>
                <c:pt idx="119">
                  <c:v>0.96277849999999998</c:v>
                </c:pt>
                <c:pt idx="120">
                  <c:v>0.94583980000000001</c:v>
                </c:pt>
                <c:pt idx="121">
                  <c:v>0.96047853999999999</c:v>
                </c:pt>
                <c:pt idx="122">
                  <c:v>0.9648987</c:v>
                </c:pt>
                <c:pt idx="123">
                  <c:v>0.9621402</c:v>
                </c:pt>
                <c:pt idx="124">
                  <c:v>0.95531759999999999</c:v>
                </c:pt>
                <c:pt idx="125">
                  <c:v>0.96885865999999998</c:v>
                </c:pt>
                <c:pt idx="126">
                  <c:v>0.96827096000000001</c:v>
                </c:pt>
                <c:pt idx="127">
                  <c:v>0.95878850000000004</c:v>
                </c:pt>
                <c:pt idx="128">
                  <c:v>0.96673339999999996</c:v>
                </c:pt>
                <c:pt idx="129">
                  <c:v>0.96537580000000001</c:v>
                </c:pt>
                <c:pt idx="130">
                  <c:v>0.95910006999999997</c:v>
                </c:pt>
                <c:pt idx="131">
                  <c:v>0.95634604000000001</c:v>
                </c:pt>
                <c:pt idx="132">
                  <c:v>0.96431696</c:v>
                </c:pt>
                <c:pt idx="133">
                  <c:v>0.96695869999999995</c:v>
                </c:pt>
                <c:pt idx="134">
                  <c:v>0.96724169999999998</c:v>
                </c:pt>
                <c:pt idx="135">
                  <c:v>0.96786229999999995</c:v>
                </c:pt>
                <c:pt idx="136">
                  <c:v>0.96217229999999998</c:v>
                </c:pt>
                <c:pt idx="137">
                  <c:v>0.96328979999999997</c:v>
                </c:pt>
                <c:pt idx="138">
                  <c:v>0.95925009999999999</c:v>
                </c:pt>
                <c:pt idx="139">
                  <c:v>0.96127549999999995</c:v>
                </c:pt>
                <c:pt idx="140">
                  <c:v>0.96772939999999996</c:v>
                </c:pt>
                <c:pt idx="141">
                  <c:v>0.96965369999999995</c:v>
                </c:pt>
                <c:pt idx="142">
                  <c:v>0.97075719999999999</c:v>
                </c:pt>
                <c:pt idx="143">
                  <c:v>0.96864220000000001</c:v>
                </c:pt>
                <c:pt idx="144">
                  <c:v>0.96954304000000002</c:v>
                </c:pt>
                <c:pt idx="145">
                  <c:v>0.96896499999999997</c:v>
                </c:pt>
                <c:pt idx="146">
                  <c:v>0.97144085000000002</c:v>
                </c:pt>
                <c:pt idx="147">
                  <c:v>0.96907383000000002</c:v>
                </c:pt>
                <c:pt idx="148">
                  <c:v>0.96463849999999995</c:v>
                </c:pt>
                <c:pt idx="149">
                  <c:v>0.96993629999999997</c:v>
                </c:pt>
                <c:pt idx="150">
                  <c:v>0.96621584999999999</c:v>
                </c:pt>
                <c:pt idx="151">
                  <c:v>0.96638906000000002</c:v>
                </c:pt>
                <c:pt idx="152">
                  <c:v>0.96859050000000002</c:v>
                </c:pt>
                <c:pt idx="153">
                  <c:v>0.97892064000000001</c:v>
                </c:pt>
                <c:pt idx="154">
                  <c:v>0.97453789999999996</c:v>
                </c:pt>
                <c:pt idx="155">
                  <c:v>0.97381413000000006</c:v>
                </c:pt>
                <c:pt idx="156">
                  <c:v>0.97651136000000005</c:v>
                </c:pt>
                <c:pt idx="157">
                  <c:v>0.97036409999999995</c:v>
                </c:pt>
                <c:pt idx="158">
                  <c:v>0.97637399999999996</c:v>
                </c:pt>
                <c:pt idx="159">
                  <c:v>0.97272563000000001</c:v>
                </c:pt>
                <c:pt idx="160">
                  <c:v>0.97607933999999996</c:v>
                </c:pt>
                <c:pt idx="161">
                  <c:v>0.97532669999999999</c:v>
                </c:pt>
                <c:pt idx="162">
                  <c:v>0.9717732</c:v>
                </c:pt>
                <c:pt idx="163">
                  <c:v>0.97389919999999996</c:v>
                </c:pt>
                <c:pt idx="164">
                  <c:v>0.97189320000000001</c:v>
                </c:pt>
                <c:pt idx="165">
                  <c:v>0.97766629999999999</c:v>
                </c:pt>
                <c:pt idx="166">
                  <c:v>0.97553489999999998</c:v>
                </c:pt>
                <c:pt idx="167">
                  <c:v>0.97477619999999998</c:v>
                </c:pt>
                <c:pt idx="168">
                  <c:v>0.97505280000000005</c:v>
                </c:pt>
                <c:pt idx="169">
                  <c:v>0.97714590000000001</c:v>
                </c:pt>
                <c:pt idx="170">
                  <c:v>0.97418260000000001</c:v>
                </c:pt>
                <c:pt idx="171">
                  <c:v>0.97625669999999998</c:v>
                </c:pt>
                <c:pt idx="172">
                  <c:v>0.97443634000000001</c:v>
                </c:pt>
                <c:pt idx="173">
                  <c:v>0.9743465</c:v>
                </c:pt>
                <c:pt idx="174">
                  <c:v>0.97503309999999999</c:v>
                </c:pt>
                <c:pt idx="175">
                  <c:v>0.97141219999999995</c:v>
                </c:pt>
                <c:pt idx="176">
                  <c:v>0.97599727000000003</c:v>
                </c:pt>
                <c:pt idx="177">
                  <c:v>0.97325103999999996</c:v>
                </c:pt>
                <c:pt idx="178">
                  <c:v>0.97430044000000005</c:v>
                </c:pt>
                <c:pt idx="179">
                  <c:v>0.97799986999999999</c:v>
                </c:pt>
                <c:pt idx="180">
                  <c:v>0.97407589999999999</c:v>
                </c:pt>
                <c:pt idx="181">
                  <c:v>0.96944870000000005</c:v>
                </c:pt>
                <c:pt idx="182">
                  <c:v>0.97600275000000003</c:v>
                </c:pt>
                <c:pt idx="183">
                  <c:v>0.9783908</c:v>
                </c:pt>
                <c:pt idx="184">
                  <c:v>0.97719944000000003</c:v>
                </c:pt>
                <c:pt idx="185">
                  <c:v>0.97774459999999996</c:v>
                </c:pt>
                <c:pt idx="186">
                  <c:v>0.97542090000000004</c:v>
                </c:pt>
                <c:pt idx="187">
                  <c:v>0.97508395000000003</c:v>
                </c:pt>
                <c:pt idx="188">
                  <c:v>0.97685339999999998</c:v>
                </c:pt>
                <c:pt idx="189">
                  <c:v>0.97781260000000003</c:v>
                </c:pt>
                <c:pt idx="190">
                  <c:v>0.97549569999999997</c:v>
                </c:pt>
                <c:pt idx="191">
                  <c:v>0.97917929999999997</c:v>
                </c:pt>
                <c:pt idx="192">
                  <c:v>0.97701585000000002</c:v>
                </c:pt>
                <c:pt idx="193">
                  <c:v>0.97715209999999997</c:v>
                </c:pt>
                <c:pt idx="194">
                  <c:v>0.98239080000000001</c:v>
                </c:pt>
                <c:pt idx="195">
                  <c:v>0.97702319999999998</c:v>
                </c:pt>
                <c:pt idx="196">
                  <c:v>0.97989919999999997</c:v>
                </c:pt>
                <c:pt idx="197">
                  <c:v>0.97820735000000003</c:v>
                </c:pt>
                <c:pt idx="198">
                  <c:v>0.97911590000000004</c:v>
                </c:pt>
                <c:pt idx="199">
                  <c:v>0.98113539999999999</c:v>
                </c:pt>
                <c:pt idx="200">
                  <c:v>0.98300609999999999</c:v>
                </c:pt>
                <c:pt idx="201">
                  <c:v>0.98224160000000005</c:v>
                </c:pt>
                <c:pt idx="202">
                  <c:v>0.9787344</c:v>
                </c:pt>
                <c:pt idx="203">
                  <c:v>0.97948089999999999</c:v>
                </c:pt>
                <c:pt idx="204">
                  <c:v>0.98069304000000002</c:v>
                </c:pt>
                <c:pt idx="205">
                  <c:v>0.98151869999999997</c:v>
                </c:pt>
                <c:pt idx="206">
                  <c:v>0.981097</c:v>
                </c:pt>
                <c:pt idx="207">
                  <c:v>0.97669329999999999</c:v>
                </c:pt>
                <c:pt idx="208">
                  <c:v>0.97543480000000005</c:v>
                </c:pt>
                <c:pt idx="209">
                  <c:v>0.97943690000000005</c:v>
                </c:pt>
                <c:pt idx="210">
                  <c:v>0.97969943000000004</c:v>
                </c:pt>
                <c:pt idx="211">
                  <c:v>0.97993463000000003</c:v>
                </c:pt>
                <c:pt idx="212">
                  <c:v>0.97725266</c:v>
                </c:pt>
                <c:pt idx="213">
                  <c:v>0.98442549999999995</c:v>
                </c:pt>
                <c:pt idx="214">
                  <c:v>0.98064479999999998</c:v>
                </c:pt>
                <c:pt idx="215">
                  <c:v>0.98262196999999996</c:v>
                </c:pt>
                <c:pt idx="216">
                  <c:v>0.98164797000000004</c:v>
                </c:pt>
                <c:pt idx="217">
                  <c:v>0.98533559999999998</c:v>
                </c:pt>
                <c:pt idx="218">
                  <c:v>0.98290443000000005</c:v>
                </c:pt>
                <c:pt idx="219">
                  <c:v>0.98212080000000002</c:v>
                </c:pt>
                <c:pt idx="220">
                  <c:v>0.98260510000000001</c:v>
                </c:pt>
                <c:pt idx="221">
                  <c:v>0.98419774000000004</c:v>
                </c:pt>
                <c:pt idx="222">
                  <c:v>0.98571425999999995</c:v>
                </c:pt>
                <c:pt idx="223">
                  <c:v>0.98483794999999996</c:v>
                </c:pt>
                <c:pt idx="224">
                  <c:v>0.98323309999999997</c:v>
                </c:pt>
                <c:pt idx="225">
                  <c:v>0.98439469999999996</c:v>
                </c:pt>
                <c:pt idx="226">
                  <c:v>0.98328139999999997</c:v>
                </c:pt>
                <c:pt idx="227">
                  <c:v>0.98218143000000002</c:v>
                </c:pt>
                <c:pt idx="228">
                  <c:v>0.97989963999999996</c:v>
                </c:pt>
                <c:pt idx="229">
                  <c:v>0.98455285999999997</c:v>
                </c:pt>
                <c:pt idx="230">
                  <c:v>0.98237777000000004</c:v>
                </c:pt>
                <c:pt idx="231">
                  <c:v>0.98439699999999997</c:v>
                </c:pt>
                <c:pt idx="232">
                  <c:v>0.98311585000000001</c:v>
                </c:pt>
                <c:pt idx="233">
                  <c:v>0.98536502999999998</c:v>
                </c:pt>
                <c:pt idx="234">
                  <c:v>0.98378829999999995</c:v>
                </c:pt>
                <c:pt idx="235">
                  <c:v>0.98178553999999996</c:v>
                </c:pt>
                <c:pt idx="236">
                  <c:v>0.98336559999999995</c:v>
                </c:pt>
                <c:pt idx="237">
                  <c:v>0.98135589999999995</c:v>
                </c:pt>
                <c:pt idx="238">
                  <c:v>0.98300092999999999</c:v>
                </c:pt>
                <c:pt idx="239">
                  <c:v>0.98311170000000003</c:v>
                </c:pt>
                <c:pt idx="240">
                  <c:v>0.98258250000000003</c:v>
                </c:pt>
                <c:pt idx="241">
                  <c:v>0.98659889999999995</c:v>
                </c:pt>
                <c:pt idx="242">
                  <c:v>0.984796</c:v>
                </c:pt>
                <c:pt idx="243">
                  <c:v>0.9861953</c:v>
                </c:pt>
                <c:pt idx="244">
                  <c:v>0.98623185999999996</c:v>
                </c:pt>
                <c:pt idx="245">
                  <c:v>0.98742026000000005</c:v>
                </c:pt>
                <c:pt idx="246">
                  <c:v>0.98755139999999997</c:v>
                </c:pt>
                <c:pt idx="247">
                  <c:v>0.98633510000000002</c:v>
                </c:pt>
                <c:pt idx="248">
                  <c:v>0.98516064999999997</c:v>
                </c:pt>
                <c:pt idx="249">
                  <c:v>0.98434259999999996</c:v>
                </c:pt>
                <c:pt idx="250">
                  <c:v>0.98697084000000002</c:v>
                </c:pt>
                <c:pt idx="251">
                  <c:v>0.98781300000000005</c:v>
                </c:pt>
                <c:pt idx="252">
                  <c:v>0.98684179999999999</c:v>
                </c:pt>
                <c:pt idx="253">
                  <c:v>0.98449850000000005</c:v>
                </c:pt>
                <c:pt idx="254">
                  <c:v>0.98463979999999995</c:v>
                </c:pt>
                <c:pt idx="255">
                  <c:v>0.98352914999999996</c:v>
                </c:pt>
                <c:pt idx="256">
                  <c:v>0.98744410000000005</c:v>
                </c:pt>
                <c:pt idx="257">
                  <c:v>0.98745530000000004</c:v>
                </c:pt>
                <c:pt idx="258">
                  <c:v>0.98700600000000005</c:v>
                </c:pt>
                <c:pt idx="259">
                  <c:v>0.98782115999999998</c:v>
                </c:pt>
                <c:pt idx="260">
                  <c:v>0.98506680000000002</c:v>
                </c:pt>
                <c:pt idx="261">
                  <c:v>0.98856370000000005</c:v>
                </c:pt>
                <c:pt idx="262">
                  <c:v>0.98799009999999998</c:v>
                </c:pt>
                <c:pt idx="263">
                  <c:v>0.98716329999999997</c:v>
                </c:pt>
                <c:pt idx="264">
                  <c:v>0.98726519999999995</c:v>
                </c:pt>
                <c:pt idx="265">
                  <c:v>0.98722770000000004</c:v>
                </c:pt>
                <c:pt idx="266">
                  <c:v>0.98759209999999997</c:v>
                </c:pt>
                <c:pt idx="267">
                  <c:v>0.98647669999999998</c:v>
                </c:pt>
                <c:pt idx="268">
                  <c:v>0.98771799999999998</c:v>
                </c:pt>
                <c:pt idx="269">
                  <c:v>0.98821055999999996</c:v>
                </c:pt>
                <c:pt idx="270">
                  <c:v>0.98895420000000001</c:v>
                </c:pt>
                <c:pt idx="271">
                  <c:v>0.98875869999999999</c:v>
                </c:pt>
                <c:pt idx="272">
                  <c:v>0.98920859999999999</c:v>
                </c:pt>
                <c:pt idx="273">
                  <c:v>0.98902213999999999</c:v>
                </c:pt>
                <c:pt idx="274">
                  <c:v>0.98786799999999997</c:v>
                </c:pt>
                <c:pt idx="275">
                  <c:v>0.98923545999999996</c:v>
                </c:pt>
                <c:pt idx="276">
                  <c:v>0.98735183000000004</c:v>
                </c:pt>
                <c:pt idx="277">
                  <c:v>0.98900069999999995</c:v>
                </c:pt>
                <c:pt idx="278">
                  <c:v>0.98332626000000001</c:v>
                </c:pt>
                <c:pt idx="279">
                  <c:v>0.98625874999999996</c:v>
                </c:pt>
                <c:pt idx="280">
                  <c:v>0.98718523999999996</c:v>
                </c:pt>
                <c:pt idx="281">
                  <c:v>0.98631906999999996</c:v>
                </c:pt>
                <c:pt idx="282">
                  <c:v>0.98633647000000002</c:v>
                </c:pt>
                <c:pt idx="283">
                  <c:v>0.98760079999999995</c:v>
                </c:pt>
                <c:pt idx="284">
                  <c:v>0.98816230000000005</c:v>
                </c:pt>
                <c:pt idx="285">
                  <c:v>0.98538910000000002</c:v>
                </c:pt>
                <c:pt idx="286">
                  <c:v>0.98724323999999997</c:v>
                </c:pt>
                <c:pt idx="287">
                  <c:v>0.98624027000000003</c:v>
                </c:pt>
                <c:pt idx="288">
                  <c:v>0.9871413</c:v>
                </c:pt>
                <c:pt idx="289">
                  <c:v>0.98876359999999996</c:v>
                </c:pt>
                <c:pt idx="290">
                  <c:v>0.98718565999999996</c:v>
                </c:pt>
                <c:pt idx="291">
                  <c:v>0.98568730000000004</c:v>
                </c:pt>
                <c:pt idx="292">
                  <c:v>0.98670579999999997</c:v>
                </c:pt>
                <c:pt idx="293">
                  <c:v>0.98914135000000003</c:v>
                </c:pt>
                <c:pt idx="294">
                  <c:v>0.98808530000000006</c:v>
                </c:pt>
                <c:pt idx="295">
                  <c:v>0.98929095</c:v>
                </c:pt>
                <c:pt idx="296">
                  <c:v>0.98974439999999997</c:v>
                </c:pt>
                <c:pt idx="297">
                  <c:v>0.98763009999999996</c:v>
                </c:pt>
                <c:pt idx="298">
                  <c:v>0.98711497000000004</c:v>
                </c:pt>
                <c:pt idx="299">
                  <c:v>0.98864129999999995</c:v>
                </c:pt>
                <c:pt idx="300">
                  <c:v>0.98704904000000004</c:v>
                </c:pt>
                <c:pt idx="301">
                  <c:v>0.98767939999999999</c:v>
                </c:pt>
                <c:pt idx="302">
                  <c:v>0.98939840000000001</c:v>
                </c:pt>
                <c:pt idx="303">
                  <c:v>0.98923669999999997</c:v>
                </c:pt>
                <c:pt idx="304">
                  <c:v>0.98858060000000003</c:v>
                </c:pt>
                <c:pt idx="305">
                  <c:v>0.98897789999999997</c:v>
                </c:pt>
                <c:pt idx="306">
                  <c:v>0.98864083999999997</c:v>
                </c:pt>
                <c:pt idx="307">
                  <c:v>0.98903686000000002</c:v>
                </c:pt>
                <c:pt idx="308">
                  <c:v>0.98930602999999995</c:v>
                </c:pt>
                <c:pt idx="309">
                  <c:v>0.98897480000000004</c:v>
                </c:pt>
                <c:pt idx="310">
                  <c:v>0.98868597000000003</c:v>
                </c:pt>
                <c:pt idx="311">
                  <c:v>0.98988010000000004</c:v>
                </c:pt>
                <c:pt idx="312">
                  <c:v>0.98903452999999997</c:v>
                </c:pt>
                <c:pt idx="313">
                  <c:v>0.9897686</c:v>
                </c:pt>
                <c:pt idx="314">
                  <c:v>0.98956480000000002</c:v>
                </c:pt>
                <c:pt idx="315">
                  <c:v>0.99009769999999997</c:v>
                </c:pt>
                <c:pt idx="316">
                  <c:v>0.98771909999999996</c:v>
                </c:pt>
                <c:pt idx="317">
                  <c:v>0.99002665000000001</c:v>
                </c:pt>
                <c:pt idx="318">
                  <c:v>0.98929113000000002</c:v>
                </c:pt>
                <c:pt idx="319">
                  <c:v>0.98770530000000001</c:v>
                </c:pt>
                <c:pt idx="320">
                  <c:v>0.98929920000000005</c:v>
                </c:pt>
                <c:pt idx="321">
                  <c:v>0.98701850000000002</c:v>
                </c:pt>
                <c:pt idx="322">
                  <c:v>0.98961675000000004</c:v>
                </c:pt>
                <c:pt idx="323">
                  <c:v>0.99090712999999997</c:v>
                </c:pt>
                <c:pt idx="324">
                  <c:v>0.98983359999999998</c:v>
                </c:pt>
                <c:pt idx="325">
                  <c:v>0.99101907</c:v>
                </c:pt>
                <c:pt idx="326">
                  <c:v>0.98743029999999998</c:v>
                </c:pt>
                <c:pt idx="327">
                  <c:v>0.99045870000000003</c:v>
                </c:pt>
                <c:pt idx="328">
                  <c:v>0.98873602999999999</c:v>
                </c:pt>
                <c:pt idx="329">
                  <c:v>0.99055040000000005</c:v>
                </c:pt>
                <c:pt idx="330">
                  <c:v>0.99051849999999997</c:v>
                </c:pt>
                <c:pt idx="331">
                  <c:v>0.99063635000000005</c:v>
                </c:pt>
                <c:pt idx="332">
                  <c:v>0.99042680000000005</c:v>
                </c:pt>
                <c:pt idx="333">
                  <c:v>0.98969059999999998</c:v>
                </c:pt>
                <c:pt idx="334">
                  <c:v>0.99010204999999996</c:v>
                </c:pt>
                <c:pt idx="335">
                  <c:v>0.98849900000000002</c:v>
                </c:pt>
                <c:pt idx="336">
                  <c:v>0.98993359999999997</c:v>
                </c:pt>
                <c:pt idx="337">
                  <c:v>0.98834496999999999</c:v>
                </c:pt>
                <c:pt idx="338">
                  <c:v>0.98905164000000001</c:v>
                </c:pt>
                <c:pt idx="339">
                  <c:v>0.98932540000000002</c:v>
                </c:pt>
                <c:pt idx="340">
                  <c:v>0.98955274000000004</c:v>
                </c:pt>
                <c:pt idx="341">
                  <c:v>0.99025923000000005</c:v>
                </c:pt>
                <c:pt idx="342">
                  <c:v>0.98996925000000002</c:v>
                </c:pt>
                <c:pt idx="343">
                  <c:v>0.98946582999999999</c:v>
                </c:pt>
                <c:pt idx="344">
                  <c:v>0.98968255999999999</c:v>
                </c:pt>
                <c:pt idx="345">
                  <c:v>0.98980062999999996</c:v>
                </c:pt>
                <c:pt idx="346">
                  <c:v>0.98910940000000003</c:v>
                </c:pt>
                <c:pt idx="347">
                  <c:v>0.99027187000000005</c:v>
                </c:pt>
                <c:pt idx="348">
                  <c:v>0.99151549999999999</c:v>
                </c:pt>
                <c:pt idx="349">
                  <c:v>0.98955004999999996</c:v>
                </c:pt>
                <c:pt idx="350">
                  <c:v>0.99070996</c:v>
                </c:pt>
                <c:pt idx="351">
                  <c:v>0.99013050000000002</c:v>
                </c:pt>
                <c:pt idx="352">
                  <c:v>0.99073389999999995</c:v>
                </c:pt>
                <c:pt idx="353">
                  <c:v>0.9911141</c:v>
                </c:pt>
                <c:pt idx="354">
                  <c:v>0.99017434999999998</c:v>
                </c:pt>
                <c:pt idx="355">
                  <c:v>0.99131820000000004</c:v>
                </c:pt>
                <c:pt idx="356">
                  <c:v>0.99067150000000004</c:v>
                </c:pt>
                <c:pt idx="357">
                  <c:v>0.99169784999999999</c:v>
                </c:pt>
                <c:pt idx="358">
                  <c:v>0.99053806</c:v>
                </c:pt>
                <c:pt idx="359">
                  <c:v>0.99026239999999999</c:v>
                </c:pt>
                <c:pt idx="360">
                  <c:v>0.99208176000000003</c:v>
                </c:pt>
                <c:pt idx="361">
                  <c:v>0.99041367000000002</c:v>
                </c:pt>
                <c:pt idx="362">
                  <c:v>0.99088869999999996</c:v>
                </c:pt>
                <c:pt idx="363">
                  <c:v>0.99051690000000003</c:v>
                </c:pt>
                <c:pt idx="364">
                  <c:v>0.99226650000000005</c:v>
                </c:pt>
                <c:pt idx="365">
                  <c:v>0.99177479999999996</c:v>
                </c:pt>
                <c:pt idx="366">
                  <c:v>0.99166924000000001</c:v>
                </c:pt>
                <c:pt idx="367">
                  <c:v>0.99175440000000004</c:v>
                </c:pt>
                <c:pt idx="368">
                  <c:v>0.99162203000000004</c:v>
                </c:pt>
                <c:pt idx="369">
                  <c:v>0.99185219999999996</c:v>
                </c:pt>
                <c:pt idx="370">
                  <c:v>0.99126650000000005</c:v>
                </c:pt>
                <c:pt idx="371">
                  <c:v>0.99083763000000002</c:v>
                </c:pt>
                <c:pt idx="372">
                  <c:v>0.99161670000000002</c:v>
                </c:pt>
                <c:pt idx="373">
                  <c:v>0.99189174000000002</c:v>
                </c:pt>
                <c:pt idx="374">
                  <c:v>0.99119853999999996</c:v>
                </c:pt>
                <c:pt idx="375">
                  <c:v>0.99073840000000002</c:v>
                </c:pt>
                <c:pt idx="376">
                  <c:v>0.98920905999999997</c:v>
                </c:pt>
                <c:pt idx="377">
                  <c:v>0.99205357000000005</c:v>
                </c:pt>
                <c:pt idx="378">
                  <c:v>0.98985772999999999</c:v>
                </c:pt>
                <c:pt idx="379">
                  <c:v>0.98955755999999995</c:v>
                </c:pt>
                <c:pt idx="380">
                  <c:v>0.99052430000000002</c:v>
                </c:pt>
                <c:pt idx="381">
                  <c:v>0.99034655000000005</c:v>
                </c:pt>
                <c:pt idx="382">
                  <c:v>0.99004126000000003</c:v>
                </c:pt>
                <c:pt idx="383">
                  <c:v>0.98927540000000003</c:v>
                </c:pt>
                <c:pt idx="384">
                  <c:v>0.98944675999999998</c:v>
                </c:pt>
                <c:pt idx="385">
                  <c:v>0.98829204000000004</c:v>
                </c:pt>
                <c:pt idx="386">
                  <c:v>0.99011210000000005</c:v>
                </c:pt>
                <c:pt idx="387">
                  <c:v>0.99089943999999996</c:v>
                </c:pt>
                <c:pt idx="388">
                  <c:v>0.99060345000000005</c:v>
                </c:pt>
                <c:pt idx="389">
                  <c:v>0.99001247000000003</c:v>
                </c:pt>
                <c:pt idx="390">
                  <c:v>0.99074090000000004</c:v>
                </c:pt>
                <c:pt idx="391">
                  <c:v>0.99047582999999995</c:v>
                </c:pt>
                <c:pt idx="392">
                  <c:v>0.99105483000000005</c:v>
                </c:pt>
                <c:pt idx="393">
                  <c:v>0.99177884999999999</c:v>
                </c:pt>
                <c:pt idx="394">
                  <c:v>0.99289760000000005</c:v>
                </c:pt>
                <c:pt idx="395">
                  <c:v>0.99072550000000004</c:v>
                </c:pt>
                <c:pt idx="396">
                  <c:v>0.99050179999999999</c:v>
                </c:pt>
                <c:pt idx="397">
                  <c:v>0.9916777</c:v>
                </c:pt>
                <c:pt idx="398">
                  <c:v>0.99237907000000003</c:v>
                </c:pt>
                <c:pt idx="399">
                  <c:v>0.99167335000000001</c:v>
                </c:pt>
                <c:pt idx="400">
                  <c:v>0.99185884000000002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75046688"/>
        <c:axId val="-675045600"/>
      </c:lineChart>
      <c:catAx>
        <c:axId val="-6750466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75045600"/>
        <c:crossesAt val="-0.4"/>
        <c:auto val="1"/>
        <c:lblAlgn val="ctr"/>
        <c:lblOffset val="100"/>
        <c:tickLblSkip val="50"/>
        <c:noMultiLvlLbl val="0"/>
      </c:catAx>
      <c:valAx>
        <c:axId val="-67504560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7504668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00406481732205"/>
          <c:y val="0.6020750347383047"/>
          <c:w val="0.32381077520569029"/>
          <c:h val="0.28719832166307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23T11:18:17.599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211CF-26C5-4391-A67A-0CBBC4D621C8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D1E67-7664-4EF9-82EF-797BE28E3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30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BC584-CE76-4BDE-81D0-799F66154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sz="1100" b="1" kern="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B11872-D090-4AAB-8808-DF4740D968C2}" type="slidenum">
              <a:rPr lang="en-GB" altLang="zh-CN" sz="1100" baseline="0">
                <a:solidFill>
                  <a:srgbClr val="000000"/>
                </a:solidFill>
                <a:latin typeface="Times New Roman" pitchFamily="18" charset="0"/>
                <a:ea typeface="SimSun" pitchFamily="2" charset="-122"/>
              </a:rPr>
              <a:pPr eaLnBrk="1" hangingPunct="1">
                <a:defRPr/>
              </a:pPr>
              <a:t>10</a:t>
            </a:fld>
            <a:endParaRPr lang="en-GB" altLang="zh-CN" sz="1100" baseline="0">
              <a:solidFill>
                <a:srgbClr val="000000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3240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sz="1100" b="1" kern="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B11872-D090-4AAB-8808-DF4740D968C2}" type="slidenum">
              <a:rPr lang="en-GB" altLang="zh-CN" sz="1100" baseline="0">
                <a:solidFill>
                  <a:srgbClr val="000000"/>
                </a:solidFill>
                <a:latin typeface="Times New Roman" pitchFamily="18" charset="0"/>
                <a:ea typeface="SimSun" pitchFamily="2" charset="-122"/>
              </a:rPr>
              <a:pPr eaLnBrk="1" hangingPunct="1">
                <a:defRPr/>
              </a:pPr>
              <a:t>11</a:t>
            </a:fld>
            <a:endParaRPr lang="en-GB" altLang="zh-CN" sz="1100" baseline="0">
              <a:solidFill>
                <a:srgbClr val="000000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6143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sz="1100" b="1" kern="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B11872-D090-4AAB-8808-DF4740D968C2}" type="slidenum">
              <a:rPr lang="en-GB" altLang="zh-CN" sz="1100" baseline="0">
                <a:solidFill>
                  <a:srgbClr val="000000"/>
                </a:solidFill>
                <a:latin typeface="Times New Roman" pitchFamily="18" charset="0"/>
                <a:ea typeface="SimSun" pitchFamily="2" charset="-122"/>
              </a:rPr>
              <a:pPr eaLnBrk="1" hangingPunct="1">
                <a:defRPr/>
              </a:pPr>
              <a:t>12</a:t>
            </a:fld>
            <a:endParaRPr lang="en-GB" altLang="zh-CN" sz="1100" baseline="0">
              <a:solidFill>
                <a:srgbClr val="000000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3209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sz="1100" b="1" kern="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B11872-D090-4AAB-8808-DF4740D968C2}" type="slidenum">
              <a:rPr lang="en-GB" altLang="zh-CN" sz="1100" baseline="0">
                <a:solidFill>
                  <a:srgbClr val="000000"/>
                </a:solidFill>
                <a:latin typeface="Times New Roman" pitchFamily="18" charset="0"/>
                <a:ea typeface="SimSun" pitchFamily="2" charset="-122"/>
              </a:rPr>
              <a:pPr eaLnBrk="1" hangingPunct="1">
                <a:defRPr/>
              </a:pPr>
              <a:t>13</a:t>
            </a:fld>
            <a:endParaRPr lang="en-GB" altLang="zh-CN" sz="1100" baseline="0">
              <a:solidFill>
                <a:srgbClr val="000000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8130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BC584-CE76-4BDE-81D0-799F66154E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87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sz="1100" b="0" kern="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B11872-D090-4AAB-8808-DF4740D968C2}" type="slidenum">
              <a:rPr lang="en-GB" altLang="zh-CN" sz="1100" baseline="0">
                <a:solidFill>
                  <a:srgbClr val="000000"/>
                </a:solidFill>
                <a:latin typeface="Times New Roman" pitchFamily="18" charset="0"/>
                <a:ea typeface="SimSun" pitchFamily="2" charset="-122"/>
              </a:rPr>
              <a:pPr eaLnBrk="1" hangingPunct="1">
                <a:defRPr/>
              </a:pPr>
              <a:t>15</a:t>
            </a:fld>
            <a:endParaRPr lang="en-GB" altLang="zh-CN" sz="1100" baseline="0">
              <a:solidFill>
                <a:srgbClr val="000000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5499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sz="1100" b="1" kern="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B11872-D090-4AAB-8808-DF4740D968C2}" type="slidenum">
              <a:rPr lang="en-GB" altLang="zh-CN" sz="1100" baseline="0">
                <a:solidFill>
                  <a:srgbClr val="000000"/>
                </a:solidFill>
                <a:latin typeface="Times New Roman" pitchFamily="18" charset="0"/>
                <a:ea typeface="SimSun" pitchFamily="2" charset="-122"/>
              </a:rPr>
              <a:pPr eaLnBrk="1" hangingPunct="1">
                <a:defRPr/>
              </a:pPr>
              <a:t>16</a:t>
            </a:fld>
            <a:endParaRPr lang="en-GB" altLang="zh-CN" sz="1100" baseline="0">
              <a:solidFill>
                <a:srgbClr val="000000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3280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sz="1100" b="1" kern="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B11872-D090-4AAB-8808-DF4740D968C2}" type="slidenum">
              <a:rPr lang="en-GB" altLang="zh-CN" sz="1100" baseline="0">
                <a:solidFill>
                  <a:srgbClr val="000000"/>
                </a:solidFill>
                <a:latin typeface="Times New Roman" pitchFamily="18" charset="0"/>
                <a:ea typeface="SimSun" pitchFamily="2" charset="-122"/>
              </a:rPr>
              <a:pPr eaLnBrk="1" hangingPunct="1">
                <a:defRPr/>
              </a:pPr>
              <a:t>17</a:t>
            </a:fld>
            <a:endParaRPr lang="en-GB" altLang="zh-CN" sz="1100" baseline="0">
              <a:solidFill>
                <a:srgbClr val="000000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4881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en-US" sz="1100" b="0" kern="0" baseline="0" dirty="0" smtClean="0"/>
              <a:t>for subsequent group analysis. </a:t>
            </a:r>
            <a:endParaRPr lang="en-US" sz="1100" b="0" kern="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B11872-D090-4AAB-8808-DF4740D968C2}" type="slidenum">
              <a:rPr lang="en-GB" altLang="zh-CN" sz="1100" baseline="0">
                <a:solidFill>
                  <a:srgbClr val="000000"/>
                </a:solidFill>
                <a:latin typeface="Times New Roman" pitchFamily="18" charset="0"/>
                <a:ea typeface="SimSun" pitchFamily="2" charset="-122"/>
              </a:rPr>
              <a:pPr eaLnBrk="1" hangingPunct="1">
                <a:defRPr/>
              </a:pPr>
              <a:t>18</a:t>
            </a:fld>
            <a:endParaRPr lang="en-GB" altLang="zh-CN" sz="1100" baseline="0">
              <a:solidFill>
                <a:srgbClr val="000000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7729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sz="1100" b="1" kern="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B11872-D090-4AAB-8808-DF4740D968C2}" type="slidenum">
              <a:rPr lang="en-GB" altLang="zh-CN" sz="1100" baseline="0">
                <a:solidFill>
                  <a:srgbClr val="000000"/>
                </a:solidFill>
                <a:latin typeface="Times New Roman" pitchFamily="18" charset="0"/>
                <a:ea typeface="SimSun" pitchFamily="2" charset="-122"/>
              </a:rPr>
              <a:pPr eaLnBrk="1" hangingPunct="1">
                <a:defRPr/>
              </a:pPr>
              <a:t>19</a:t>
            </a:fld>
            <a:endParaRPr lang="en-GB" altLang="zh-CN" sz="1100" baseline="0">
              <a:solidFill>
                <a:srgbClr val="000000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2791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BC584-CE76-4BDE-81D0-799F66154E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85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sz="1100" b="1" kern="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B11872-D090-4AAB-8808-DF4740D968C2}" type="slidenum">
              <a:rPr lang="en-GB" altLang="zh-CN" sz="1100" baseline="0">
                <a:solidFill>
                  <a:srgbClr val="000000"/>
                </a:solidFill>
                <a:latin typeface="Times New Roman" pitchFamily="18" charset="0"/>
                <a:ea typeface="SimSun" pitchFamily="2" charset="-122"/>
              </a:rPr>
              <a:pPr eaLnBrk="1" hangingPunct="1">
                <a:defRPr/>
              </a:pPr>
              <a:t>20</a:t>
            </a:fld>
            <a:endParaRPr lang="en-GB" altLang="zh-CN" sz="1100" baseline="0">
              <a:solidFill>
                <a:srgbClr val="000000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9452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en-US" sz="1100" b="1" kern="0" dirty="0" smtClean="0"/>
              <a:t>MAIN</a:t>
            </a:r>
            <a:r>
              <a:rPr lang="en-US" sz="1100" b="1" kern="0" baseline="0" dirty="0" smtClean="0"/>
              <a:t> POINTS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sz="1100" b="0" kern="0" baseline="0" dirty="0" smtClean="0"/>
              <a:t>To further investigate whether inter-problem representation stability is predictive of inter-problem variability in RTs, we conduct an innovative analysis of brain-behavior association between inter-problem representation stability and inter-problem variability in RTs.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sz="1100" b="0" kern="0" baseline="0" dirty="0" smtClean="0"/>
              <a:t>-1- We took each participant’s inter-problem representation stability matrix and transformed into one-dimensional vector, and then computed its correlation with inter-problem variability in RTs for each voxel and created a brain-behavior correlation map.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sz="1100" b="0" kern="0" baseline="0" dirty="0" smtClean="0"/>
              <a:t>-2- Each participant’s correlation map was then submitted into a second-level group analysis.  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sz="1100" b="1" kern="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B11872-D090-4AAB-8808-DF4740D968C2}" type="slidenum">
              <a:rPr lang="en-GB" altLang="zh-CN" sz="1100" baseline="0">
                <a:solidFill>
                  <a:srgbClr val="000000"/>
                </a:solidFill>
                <a:latin typeface="Times New Roman" pitchFamily="18" charset="0"/>
                <a:ea typeface="SimSun" pitchFamily="2" charset="-122"/>
              </a:rPr>
              <a:pPr eaLnBrk="1" hangingPunct="1">
                <a:defRPr/>
              </a:pPr>
              <a:t>21</a:t>
            </a:fld>
            <a:endParaRPr lang="en-GB" altLang="zh-CN" sz="1100" baseline="0">
              <a:solidFill>
                <a:srgbClr val="000000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0929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sz="1100" b="0" kern="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B11872-D090-4AAB-8808-DF4740D968C2}" type="slidenum">
              <a:rPr lang="en-GB" altLang="zh-CN" sz="1100" baseline="0">
                <a:solidFill>
                  <a:srgbClr val="000000"/>
                </a:solidFill>
                <a:latin typeface="Times New Roman" pitchFamily="18" charset="0"/>
                <a:ea typeface="SimSun" pitchFamily="2" charset="-122"/>
              </a:rPr>
              <a:pPr eaLnBrk="1" hangingPunct="1">
                <a:defRPr/>
              </a:pPr>
              <a:t>22</a:t>
            </a:fld>
            <a:endParaRPr lang="en-GB" altLang="zh-CN" sz="1100" baseline="0">
              <a:solidFill>
                <a:srgbClr val="000000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0295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BC584-CE76-4BDE-81D0-799F66154E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22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BC584-CE76-4BDE-81D0-799F66154E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09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BC584-CE76-4BDE-81D0-799F66154E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06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BC584-CE76-4BDE-81D0-799F66154E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99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sz="1100" b="0" kern="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B11872-D090-4AAB-8808-DF4740D968C2}" type="slidenum">
              <a:rPr lang="en-GB" altLang="zh-CN" sz="1100" baseline="0">
                <a:solidFill>
                  <a:srgbClr val="000000"/>
                </a:solidFill>
                <a:latin typeface="Times New Roman" pitchFamily="18" charset="0"/>
                <a:ea typeface="SimSun" pitchFamily="2" charset="-122"/>
              </a:rPr>
              <a:pPr eaLnBrk="1" hangingPunct="1">
                <a:defRPr/>
              </a:pPr>
              <a:t>27</a:t>
            </a:fld>
            <a:endParaRPr lang="en-GB" altLang="zh-CN" sz="1100" baseline="0">
              <a:solidFill>
                <a:srgbClr val="000000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1947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sz="1100" b="0" kern="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B11872-D090-4AAB-8808-DF4740D968C2}" type="slidenum">
              <a:rPr lang="en-GB" altLang="zh-CN" sz="1100" baseline="0">
                <a:solidFill>
                  <a:srgbClr val="000000"/>
                </a:solidFill>
                <a:latin typeface="Times New Roman" pitchFamily="18" charset="0"/>
                <a:ea typeface="SimSun" pitchFamily="2" charset="-122"/>
              </a:rPr>
              <a:pPr eaLnBrk="1" hangingPunct="1">
                <a:defRPr/>
              </a:pPr>
              <a:t>28</a:t>
            </a:fld>
            <a:endParaRPr lang="en-GB" altLang="zh-CN" sz="1100" baseline="0">
              <a:solidFill>
                <a:srgbClr val="000000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2234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sz="1100" b="0" kern="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B11872-D090-4AAB-8808-DF4740D968C2}" type="slidenum">
              <a:rPr lang="en-GB" altLang="zh-CN" sz="1100" baseline="0">
                <a:solidFill>
                  <a:srgbClr val="000000"/>
                </a:solidFill>
                <a:latin typeface="Times New Roman" pitchFamily="18" charset="0"/>
                <a:ea typeface="SimSun" pitchFamily="2" charset="-122"/>
              </a:rPr>
              <a:pPr eaLnBrk="1" hangingPunct="1">
                <a:defRPr/>
              </a:pPr>
              <a:t>29</a:t>
            </a:fld>
            <a:endParaRPr lang="en-GB" altLang="zh-CN" sz="1100" baseline="0">
              <a:solidFill>
                <a:srgbClr val="000000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769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BC584-CE76-4BDE-81D0-799F66154E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498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sz="1100" b="0" kern="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B11872-D090-4AAB-8808-DF4740D968C2}" type="slidenum">
              <a:rPr lang="en-GB" altLang="zh-CN" sz="1100" baseline="0">
                <a:solidFill>
                  <a:srgbClr val="000000"/>
                </a:solidFill>
                <a:latin typeface="Times New Roman" pitchFamily="18" charset="0"/>
                <a:ea typeface="SimSun" pitchFamily="2" charset="-122"/>
              </a:rPr>
              <a:pPr eaLnBrk="1" hangingPunct="1">
                <a:defRPr/>
              </a:pPr>
              <a:t>30</a:t>
            </a:fld>
            <a:endParaRPr lang="en-GB" altLang="zh-CN" sz="1100" baseline="0">
              <a:solidFill>
                <a:srgbClr val="000000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6430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sz="1100" b="0" kern="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B11872-D090-4AAB-8808-DF4740D968C2}" type="slidenum">
              <a:rPr lang="en-GB" altLang="zh-CN" sz="1100" baseline="0">
                <a:solidFill>
                  <a:srgbClr val="000000"/>
                </a:solidFill>
                <a:latin typeface="Times New Roman" pitchFamily="18" charset="0"/>
                <a:ea typeface="SimSun" pitchFamily="2" charset="-122"/>
              </a:rPr>
              <a:pPr eaLnBrk="1" hangingPunct="1">
                <a:defRPr/>
              </a:pPr>
              <a:t>31</a:t>
            </a:fld>
            <a:endParaRPr lang="en-GB" altLang="zh-CN" sz="1100" baseline="0">
              <a:solidFill>
                <a:srgbClr val="000000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6912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sz="1100" b="0" kern="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B11872-D090-4AAB-8808-DF4740D968C2}" type="slidenum">
              <a:rPr lang="en-GB" altLang="zh-CN" sz="1100" baseline="0">
                <a:solidFill>
                  <a:srgbClr val="000000"/>
                </a:solidFill>
                <a:latin typeface="Times New Roman" pitchFamily="18" charset="0"/>
                <a:ea typeface="SimSun" pitchFamily="2" charset="-122"/>
              </a:rPr>
              <a:pPr eaLnBrk="1" hangingPunct="1">
                <a:defRPr/>
              </a:pPr>
              <a:t>32</a:t>
            </a:fld>
            <a:endParaRPr lang="en-GB" altLang="zh-CN" sz="1100" baseline="0">
              <a:solidFill>
                <a:srgbClr val="000000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76053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sz="1100" b="0" kern="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B11872-D090-4AAB-8808-DF4740D968C2}" type="slidenum">
              <a:rPr lang="en-GB" altLang="zh-CN" sz="1100" baseline="0">
                <a:solidFill>
                  <a:srgbClr val="000000"/>
                </a:solidFill>
                <a:latin typeface="Times New Roman" pitchFamily="18" charset="0"/>
                <a:ea typeface="SimSun" pitchFamily="2" charset="-122"/>
              </a:rPr>
              <a:pPr eaLnBrk="1" hangingPunct="1">
                <a:defRPr/>
              </a:pPr>
              <a:t>33</a:t>
            </a:fld>
            <a:endParaRPr lang="en-GB" altLang="zh-CN" sz="1100" baseline="0">
              <a:solidFill>
                <a:srgbClr val="000000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3608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sz="1100" b="0" kern="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B11872-D090-4AAB-8808-DF4740D968C2}" type="slidenum">
              <a:rPr lang="en-GB" altLang="zh-CN" sz="1100" baseline="0">
                <a:solidFill>
                  <a:srgbClr val="000000"/>
                </a:solidFill>
                <a:latin typeface="Times New Roman" pitchFamily="18" charset="0"/>
                <a:ea typeface="SimSun" pitchFamily="2" charset="-122"/>
              </a:rPr>
              <a:pPr eaLnBrk="1" hangingPunct="1">
                <a:defRPr/>
              </a:pPr>
              <a:t>34</a:t>
            </a:fld>
            <a:endParaRPr lang="en-GB" altLang="zh-CN" sz="1100" baseline="0">
              <a:solidFill>
                <a:srgbClr val="000000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11070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BC584-CE76-4BDE-81D0-799F66154E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190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BC584-CE76-4BDE-81D0-799F66154E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869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BC584-CE76-4BDE-81D0-799F66154E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228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Strategy choice and discovery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BC584-CE76-4BDE-81D0-799F66154E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138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BC584-CE76-4BDE-81D0-799F66154EA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6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BC584-CE76-4BDE-81D0-799F66154E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88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BC584-CE76-4BDE-81D0-799F66154EA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774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BC584-CE76-4BDE-81D0-799F66154EA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122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BC584-CE76-4BDE-81D0-799F66154EA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4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BC584-CE76-4BDE-81D0-799F66154EA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60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BC584-CE76-4BDE-81D0-799F66154E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93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BC584-CE76-4BDE-81D0-799F66154E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2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BC584-CE76-4BDE-81D0-799F66154E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81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sz="1100" b="1" kern="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B11872-D090-4AAB-8808-DF4740D968C2}" type="slidenum">
              <a:rPr lang="en-GB" altLang="zh-CN" sz="1100" baseline="0">
                <a:solidFill>
                  <a:srgbClr val="000000"/>
                </a:solidFill>
                <a:latin typeface="Times New Roman" pitchFamily="18" charset="0"/>
                <a:ea typeface="SimSun" pitchFamily="2" charset="-122"/>
              </a:rPr>
              <a:pPr eaLnBrk="1" hangingPunct="1">
                <a:defRPr/>
              </a:pPr>
              <a:t>8</a:t>
            </a:fld>
            <a:endParaRPr lang="en-GB" altLang="zh-CN" sz="1100" baseline="0">
              <a:solidFill>
                <a:srgbClr val="000000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1193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 sz="1100" b="1" kern="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429369" eaLnBrk="0" hangingPunct="0"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defTabSz="429369" eaLnBrk="0" fontAlgn="base" hangingPunct="0">
              <a:spcBef>
                <a:spcPct val="0"/>
              </a:spcBef>
              <a:spcAft>
                <a:spcPct val="0"/>
              </a:spcAft>
              <a:tabLst>
                <a:tab pos="693145" algn="l"/>
                <a:tab pos="1384824" algn="l"/>
                <a:tab pos="2077967" algn="l"/>
                <a:tab pos="2769646" algn="l"/>
              </a:tabLst>
              <a:defRPr sz="2200" baseline="-250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AB11872-D090-4AAB-8808-DF4740D968C2}" type="slidenum">
              <a:rPr lang="en-GB" altLang="zh-CN" sz="1100" baseline="0">
                <a:solidFill>
                  <a:srgbClr val="000000"/>
                </a:solidFill>
                <a:latin typeface="Times New Roman" pitchFamily="18" charset="0"/>
                <a:ea typeface="SimSun" pitchFamily="2" charset="-122"/>
              </a:rPr>
              <a:pPr eaLnBrk="1" hangingPunct="1">
                <a:defRPr/>
              </a:pPr>
              <a:t>9</a:t>
            </a:fld>
            <a:endParaRPr lang="en-GB" altLang="zh-CN" sz="1100" baseline="0">
              <a:solidFill>
                <a:srgbClr val="000000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6416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C7A4-5AC1-40BE-BC29-6FD8E9F78D69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64B4-F27D-4DC4-9E5E-ED88B57AA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32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C7A4-5AC1-40BE-BC29-6FD8E9F78D69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64B4-F27D-4DC4-9E5E-ED88B57AA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6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C7A4-5AC1-40BE-BC29-6FD8E9F78D69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64B4-F27D-4DC4-9E5E-ED88B57AA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0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C7A4-5AC1-40BE-BC29-6FD8E9F78D69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64B4-F27D-4DC4-9E5E-ED88B57AA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C7A4-5AC1-40BE-BC29-6FD8E9F78D69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64B4-F27D-4DC4-9E5E-ED88B57AA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5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C7A4-5AC1-40BE-BC29-6FD8E9F78D69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64B4-F27D-4DC4-9E5E-ED88B57AA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96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C7A4-5AC1-40BE-BC29-6FD8E9F78D69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64B4-F27D-4DC4-9E5E-ED88B57AA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5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C7A4-5AC1-40BE-BC29-6FD8E9F78D69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64B4-F27D-4DC4-9E5E-ED88B57AA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72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C7A4-5AC1-40BE-BC29-6FD8E9F78D69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64B4-F27D-4DC4-9E5E-ED88B57AA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95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C7A4-5AC1-40BE-BC29-6FD8E9F78D69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64B4-F27D-4DC4-9E5E-ED88B57AA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6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EC7A4-5AC1-40BE-BC29-6FD8E9F78D69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A64B4-F27D-4DC4-9E5E-ED88B57AA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33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EC7A4-5AC1-40BE-BC29-6FD8E9F78D69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A64B4-F27D-4DC4-9E5E-ED88B57AA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61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tif"/><Relationship Id="rId5" Type="http://schemas.openxmlformats.org/officeDocument/2006/relationships/image" Target="../media/image27.tiff"/><Relationship Id="rId4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4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gi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9039345" y="4495801"/>
            <a:ext cx="1242648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b="1" dirty="0" smtClean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Lang Chen</a:t>
            </a:r>
            <a:endParaRPr lang="en-US" sz="1600" b="1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479848" y="5867400"/>
            <a:ext cx="29595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rgbClr val="96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Stanford University</a:t>
            </a:r>
          </a:p>
        </p:txBody>
      </p:sp>
      <p:pic>
        <p:nvPicPr>
          <p:cNvPr id="16" name="Picture 3" descr="D:\Shaozheng\Stanford_templates\logos\stanford_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882" y="3733800"/>
            <a:ext cx="2819119" cy="2560320"/>
          </a:xfrm>
          <a:prstGeom prst="ellipse">
            <a:avLst/>
          </a:prstGeom>
          <a:ln>
            <a:noFill/>
          </a:ln>
          <a:effectLst>
            <a:glow rad="1206500">
              <a:schemeClr val="bg1">
                <a:lumMod val="95000"/>
                <a:alpha val="5000"/>
              </a:schemeClr>
            </a:glow>
            <a:innerShdw blurRad="63500" dist="50800" dir="13500000">
              <a:srgbClr val="000000">
                <a:alpha val="50000"/>
              </a:srgbClr>
            </a:innerShdw>
            <a:softEdge rad="7747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2895600" y="1371600"/>
            <a:ext cx="7772400" cy="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371600" cy="6858000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672570" y="805191"/>
            <a:ext cx="176683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b="1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Oct, 2015</a:t>
            </a:r>
          </a:p>
          <a:p>
            <a:pPr algn="r"/>
            <a:r>
              <a:rPr lang="en-US" sz="1100" b="1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HAMLET@UW-Madison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71800" y="1954888"/>
            <a:ext cx="7568342" cy="144077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lnSpc>
                <a:spcPct val="125000"/>
              </a:lnSpc>
            </a:pPr>
            <a:r>
              <a:rPr lang="en-US" sz="2400" b="1" dirty="0"/>
              <a:t>Modeling the development of children’s cognitive skills with </a:t>
            </a:r>
            <a:r>
              <a:rPr lang="en-US" sz="2400" b="1" dirty="0" smtClean="0"/>
              <a:t>connectionist framework</a:t>
            </a:r>
            <a:r>
              <a:rPr lang="en-US" sz="2400" b="1" dirty="0"/>
              <a:t>: </a:t>
            </a:r>
            <a:endParaRPr lang="en-US" sz="2400" b="1" dirty="0" smtClean="0"/>
          </a:p>
          <a:p>
            <a:pPr algn="r">
              <a:lnSpc>
                <a:spcPct val="125000"/>
              </a:lnSpc>
            </a:pPr>
            <a:r>
              <a:rPr lang="en-US" sz="2400" b="1" dirty="0" smtClean="0"/>
              <a:t>Integrating </a:t>
            </a:r>
            <a:r>
              <a:rPr lang="en-US" sz="2400" b="1" dirty="0"/>
              <a:t>cognitive theory and neuroimaging data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5" name="AutoShape 4" descr="data:image/jpeg;base64,/9j/4AAQSkZJRgABAQAAAQABAAD/2wCEAAkGBwgHBgkIBwgKCgkLDRYPDQwMDRsUFRAWIB0iIiAdHx8kKDQsJCYxJx8fLT0tMTU3Ojo6Iys/RD84QzQ5OjcBCgoKDQwNGg8PGjclHyU3Nzc3Nzc3Nzc3Nzc3Nzc3Nzc3Nzc3Nzc3Nzc3Nzc3Nzc3Nzc3Nzc3Nzc3Nzc3Nzc3N//AABEIAKAAoAMBIgACEQEDEQH/xAAcAAACAwEBAQEAAAAAAAAAAAAABgQFBwEDAgj/xABNEAABAwMBBAQJCAUICwEAAAABAgMEAAURBhIhMUETNlFhBxQiMnSBlLGyFRdSVnFzhNEWkcHS8CMlQlVik6HjJDVEU1RykqPT4fEm/8QAGwEAAQUBAQAAAAAAAAAAAAAAAAECAwQGBQf/xAAyEQACAQMBBQYEBgMAAAAAAAAAAQIDBBEhBRIxQXETMlFhgbEGM8HRFCI0YqHhcpHw/9oADAMBAAIRAxEAPwDcaKKKACiiigArh4UZpO1bqmQ3LTp/TaBJvT4wVJwUxB9NfZuOd/5Ag+nTlUluokah1xbLJcEwDHmz5extLZgtBxTY/tZUMcarfnMifV3Ufsaf36VLpe4+h2nbfY3kTL68rbuNxWAvCs70gHPfu5fbVP8AOZqwf7ez7Mj8qY2zr0tm78cxjnq8Z9McDQ/nMifVzUfsaf36785kT6uak9iT+/Wd/Obqz/j2vZkflV1pzWmo7kmVLuF7ZiQIRbL6hDStS9tRASkAcTg7+W6k1G1tnqhB1KiSS/c/sNXzmRPq5qP1w0/v0fOZE+ruo/Y0/v0vo1ZfLhAeVYp7DU4S33fFJCklbjJG0kN7XEpAO4HtpbHhN1XjIns49GR+VK95aZIbO3heU+0pJY/y/o0T5zIn1d1H7Gn9+vSJ4SbU9MYjyrddreH17CXpsdKG9rkCdo1m/wA5mq/+Pa9mR+VT7Xrs3rpLVrYNybdKASHkthBYVyVu5d/L9dCyWZ7McI5cdPJ6+xtqVApBHOvus6sN4laRnsWG/v8ATW17/VtzPmlPJCj/AB+qtDSra4U5PJyatJ035PgfVFFFKRBRRRQAUUUUAFcJrtVmo33YlhuEiOvYeajrWhQ5EDjQKll4F/V2qJLcxOn9NITJvT48og+TFRzWrv4bu/7AUi9XeNoyE/Z7LI8avcjfcbmd6go8Ug79+/1fbXZc79ENFwHbWFG6XtsuyZ7isuAYyQDx57vWeNZ2SSSSSSd5J5mmNmisrKLX7fdrx8vBAokqJJJUTvJPGuUUUHbCnXTJes2kpd4iNF92a/4osKTtIYQkZ2ynmc8CdwpVs8JVyusOCna/0h5DZKU7RSCQCrHcN/qpnv8AOfgOv2KEhMCBHWpCmWXMl/ltOqHnkjG7gOGN1OgssznxJexoW3ZZ1kfWjnGVSZNsUehkXFvoI85KApcdZBHA8lZwcf8AxPkMrjSHY7mztsrU2rZORlJwcesVbwHFNTGXES1RFJUCJCQols9uE76n6/hBEyJcmEMKZlx0l6TFx0LsjJ28dhxskggb80+quZy/hS8w5UHz4CrRRRURtxz0nqOG9AOmtUfylpe3MvqPlRVcsH6Pu+ynfT96m6VuLWndSPdLFd/1dcj5rieSFHt9f7DWKYrQ9AS0aniO6SvbRkxgyp2M8VfykcpwMJJ+3d+rhRk5F/aRUXNL8vNfVfU2pJyK+qT/AAVTZM/RUJ6Y8t5wKcRtrOTshRAGfspwpyeVkzdSHZzcHyCiiilGBRRRQAVUas6sXX0Vz4TVvVRq3qxdfRHPhND4D6ffXUyHXvVLSHoh9yaRqededUtIeiH3JpGpiNfYfJ9X7hRRXtDivzZTMWK2XH3lBDaB/SJoLjaSyx70Lpm+RlOyl21/xSfDLSJUd5sOtBRBCkgqHZvHGpV40xBs1pmrlwZaFIQBHmSJKAXXSR5KW0E7sZPlb6+bxqZqA1CtkCPHlyIDKY5lOAqbKhjOwjO/fzPZwpavc66TpgN5W/0yE4S2630ewO5OBgVLCDPN9q7Ro3FSUt3L4Z5Hvpi2RrtPcjSFOlQaUplllxCFvrH9EKUCkbsnf2Ux3TSd2TZHrVZrHNLcl5Drrk6UwSgp4BASQAe09lIydrbTsbW1kbOzxzyx30ztaku0MsIvsJyW00oKR4y2tp1JByML3H1HNOnFsp7Mu6VvNSlHVcxNudvk2qc7Cnt9FIaxtoyDjIyN4OOFRabtaNtXt2VqW3O7TKlNplRnBsuxlEbKSeSknHEc6UagPS7O5hc0Y1IvOfcKd/A91w/Bu+9NJFO3ge64fg3femkYX36afQ0DwOdRIn3rvxmnikfwN9Q4n3rvxmninQ7qMld/Pn1YUUUU4rhRRRQAVUat6sXX0Rz4TVvVRq3qxdfRHPhND4D6ffXUyHXvVLSHoh9yaRqededUtIeiH3JpGpiNfYfJ9X7hVvpa6sWa6LlSUPFCo7jIWxs9I0VADbTndkbx66pyabW4ts07GiOzIiLhc5LCJAS+SGI6FDKQUjz1c9+6lSyR7Tu6Ftbt1+D0wOduj6f0wm13RAZDLzPTKXMUVycEeSG207h3q/xqi1rrCPqJtDDFtDSEKymQ7jpfs3cB6zVK5HvV/lqkeLS5jywAVIaOAOQ3DAH+FR7lap9qW2i4RywXASjKkqBA3HekkVOkkeaV7iUo4px3YEMEgggkEcCDwptsWt5MC3NwZqZT7bTm2h1l/ZWR9FW0CFJ40poTtuJQDgqUEg/bTbetCS4S0i1y2LkobnGUFKHUH/lKt/q391LLHMgtlXWZ0lwLa+wU6ntrtzTqiPbrI+tJVGchIHRLTuwtaSCfKyd+7eO6lj9ELB9fLT/df5lTdN26+2m9RlPWiYIr7iWZLa2FFtbaiAdrdjdnPqrTzB0mFlJjWfazs42G857KgnDXiazZ206vZbrTTXgl9jI/0QsH18tP91/mVeaNgae0xeTcV6ytcr+QW0G0gI44352z2VpY07Y8D+aLf7Oj8q7+jlj/AKogezo/Km7pcntF1IuMpPD6fYXPA3u0JEB/3rvxmnivCJEjQmQzDYaYaBJCGkBIBPHcK96clhHPrTVSpKa5hRRRSkYUUUUAFVGrerF19Fc+E1b1Uas6sXX0Vz4TQ+A+n311Mh171S0h6IfcmkannXvVLSHoh9yaRqYjX2HyfV+4VfxdYXaLGZabENSmGw22+7FSt0JHAbRGcCqCmDRjdqNxfdu7sRHRMFUdMvPRLczjygOIAycc6Mj7qNN03KpHexyH6x6kjanhQ49ws9ykNtN4kTS70Ufd5y1YUEnh2ZpM1Hc402Uhi2R0x7ZF2kxWhngo5Uo96jv/AFVaSlRr1JahTNZokSJC0tx2Go7nQbRO4EABI7BupYksqjyXmFkFTS1IJSd2QcVNTS8cnne2K1bCi6bhF8meY7ckd44in6yztMXsF+72pg3442lF0tCSQMZCsgBR7DikEceGe6mq7w9NxoUe4NwLuq3PpTmTGkoUGnOaFhSTskHt3HIxTqm7jUq7L/E9q1b8fDOMk9/VOnbPJdjOacu8OQhWy4hMxSCDx34XUJm5+D+6v+KP2N+3+MZR44pzPRqPBR8o8+fDtpb1RdolzMFEJEkoiMFnp5ZSXXBnIB2eSeAqjqtg9Dt7FSpKUsxk/M2ux3uZpaezYNUPdLEc3W65nzXE8krPI8P431oKVA8KwbSup4jlv/RzVaentDnksvHz4p5YPZ7vsp1st6maOms2bUL4ftT263XPls8kLP8AH6uDkzk3dnKMnp+b3815+KNFzXa+UnIB3eqvqnHLCiiigAooooAKjXCI3PhPxHwS0+gtrwcHBGDvqTXMUBlrgZJOtwtyG9KauWV25Z/mm7Y3sq5JWeX8cuCBqCyTbBcVwZ7eF8ULT5jifpJNfoy82qHeIDsK4Mh1h0YIPEdhB5EVmVxgeIhvS2rlqcgOHFpvBG9lX0Fn8/dwY0dyxvmn7r6r6oy3BpjtFijNwWbtfnimE5tFiKwo9NIIOOOMJTnnnNQL7YZ9luDkKawtSk70uIB2XU8lA99aDCkWy+wfk6FGms2qMgOuMLSiLHZPa46cqJznzeNEcN6lral1Vjb5t3x5+AuxL8YpZY09Z4sRe2VpHRmU6pfaCvJ3Y5VRvB0POB9Kku7R2wtOCFc8g8DT07qS16eZcRYPFXX1JIQGGCG0f2lOLJW4ewDA7aRHnXHnluvrUt1xRUtSuJJ4mrMUuSPOr2c5NdpU32fNWcB+72MJmMtSGGZCcbTjJ6J5J5EEbKhVZjII7ab0T7xc2WZunpXSSm2EMTbQ5hSXQgY20IO5QIxkDeDRN4Quz7eNeru7+6+XUgQGbNf7g3DXp9UV98gdNbn1AN9qihWU7Izk0oS2RHlPMpcS4G3FIC08FYOMimW8XeZGgvx42nXLGmWoJkOkOguDjsAr81PcKVartpvQ9D2PQu6VJ/iam8/94CtA8Gs1d56fSl0SmVbHGFuoS55zRTjzTy4+rlWf07+B7rh+Dd96abwL19FO3k3y1ND8Ech6ToSEqQ6pxSVuJBUckJCiAPUKdBwpH8DfUOJ9678Zp4p0O6jJ3SxXn1CiiinEAUUUUAFFBqBe5i7faJk1tKVrYZU4lKuBwM0CpZeETTUG82mHebe7BuDKXWXBggjek9oPIik+3ak1xcYDE2HpyA4w+gLbUZYGUnhuJqT8reED6s2/20fnTcllW84y0kk+qPCJp7WltYEOBfYDkRklLBlMFTgRyBPdUldk1FNgOQ778lXFtTiVpSlxxgDHI7I8oZ318G76/HHTFv8AbR+dL2s9cT9k2qGttp5KdmY+wTuX/SQg9g4E8+6ljFN6EV7cdlTzV3Xnwx9Be1r4i1c2okBiG2YzIRIVDGELd4nGd5xuGT30vV3cAN4AH+FNadCXM6bVeFKCFpbLviiknb2Bvz9uN+KsZwZRxnXm5RQqV1JUFBSSQocCDgip1jtMm93BMKFsdKpCljbOBgCpbuktQtKKF2eWVDjsI2h+sEilyiONObW9FFlY1XOdZLw86/JuLIjqYTA2y6pS1DcvZPAJ45G+s/IIODnI3HNXrzU61S0h1EmHKRvTnabUO8cKlambTdLTGv6EJTJ6Uxp+wMJWvGUOY5FQznvFQVI8zZfDW0Ixl+FmsN8xYp38D3XD8G7700kU7+B7rh+Dd96aiZrb79NPoP8A4G+okT7134zTxSP4G+okT7134zTxTod1GSu/nz6sKKKKcVwooooADwqo1b1Yuvornwmrc1Uat6sXX0Vz4TQ+A+n311Mk1dLlRdHaR8UlSGNqKc9C6pGdyeODSh8sXX+tZ/tS/wA6adbdTtH+iH3JpJqPCNdZQi6Wq5v3G/SVynsMXO9SJ8t0Qmg2whyQtSS85lKSQTvwNo15tWhpqGzMvF1jwEyU9IyhaFOuuJJ87ZTvAPI1S2i9z7MXfEHkoS9s9IlbSXEqxvBwoEZFR7jcJVzluS57635C+Li/d9lPUt1YRy7zYavbvtKr/JjRI0NCrVaNN2m5WNlqW5KuyYy5U6OCojyslCf6O8DGd9axLUhcN9O0kgtqGAc8qxGx37SytIxrJqSLOe6GSt8CPuGTtY37QPBRq30u5oJd9j/IluuLNwCXOhW+o7IPRqznyzyzypFKWdSnV2fGlTcYxaUc8uK6kLwVdbWDn/Z3PcK0rXroRo27lpzCxGVgpVgisq0D0BvDiZoUuMuE+HEI4lOxkgeoV9JkeC/cU2m7js8s/wDkp1VvOEcvYdDtKW9h6Pkslvq6+G327TceXEanQZFvCnmnPPBwPKQvilQzS5NuFhY0/cIdtlzJC5y2SliQzsqYKFE5Kh5JODjdXzry/wBrvarYiztyW2Iccs4fSAcZGOZzwpWpib4Got9l0J7leccTX35hzp38D3XD8G7700kU7+B7rh+Dd96aRl++/TT6D/4G+okT7134zTxSP4G+okT7134zTxTod1GTu/nz6sKKKKcVwooooADVRq3qxdfRXPhNW9Rp0ZubDeivpKmnkFCwDjIIxQOi8STZiGtup2j/AEVXuTSTWqT7a3Z0J0xqta3bI8r+bLodyoq+SVdnPux3cEDUdhm6euS4c1II85p5I8l1H0h+0cqjNXY1obu5nxa89f8AslVRRRSnSCmPwej/APUx1fQZeV/21VTWyBIuc5mFDRtvvK2UAnAHaSeQA30ysOWjT7clNtefuFxdZWwZeA2y2FblFA3lRxuyftpYpt6HI2vf0LahKM3rJPCOaJOb203gkuRn0JA5ksqx7qUEjCRnjjfV9a5q7bco01obS47iVhPaAd49Y3V6agsKkF+62jZl2hbhWFs71RwrfsOJ4pIzjPDdUlVa5M/8KXdOCnRk8N6oXqKDuoqI2wU7+B7rj+Dd96aUbfBlXGYzEhMqefdVhCEjj/6760aBAXYVnT2mOjlakkp/02fjyISOaR/H7BScSjfVY9m6fN/wvFjP4G+okT7134zTxVRpaxsadske2RlqWlrJUtXFSick932Vb0+KwkjKV5qdWUlwbCiiilIgooooAK5iu0UAQrtbIl3gPQbgyl2O6MFJHDvHYR21mVwt6bYkaX1atbtqdVi03Y71MLPBKjyx37sd3DWTUK72uJd7e9BnsJdYdGFJPLvHYe+kayWKFd03h8PbzR+dL/p+4WK4uQpjKlEb23EJylxHJQ/LlXnZrNKus4Rmx0KQkrdedBCGkDio/wAc62GHp3WFtYEOBqOKYjWQyJEbbWlHIE9wr2+StdZ6wW32IU07T2pLdwnHPjr7YM1Qq1WaPJTZ1TJk2Q0WTLeaDaW0K87YTxyRuyeRNU2wr6Cv+mtjFp119YLb7EKPknXf1htvsQqSM0uRmLuxqXdTtK1ZN+pjmwv6Cv1VLtdwmWqWJMMqSsblJKSUOJ5pUOY7q1j5J139Ybb7EK78la6+sFt9iFL2vkV47GUXlVln1M1Ra7PqFws2+M9armsEtMhRcjukDOyM70Zx9lLUG2zZ0pqLFiPOPuK2Uo2cb+8ngO+tv+Sdd/WC2+xCvN6za5cbUg6it6dsFO0iHhQz2HtqJ+SNLZ3tahT3KtRT83nT+BYt0Fdic/R7TQTK1LJQBOngeRBRzAPL+OeBWiaW03D05B8XjfyjznlPyF+e8rmSf2UaW05E05b/ABeMS484duRIXvW6vmSauxxpyRSubl1G0npz8/68EGK7RRSlQKKKKAP/2Q=="/>
          <p:cNvSpPr>
            <a:spLocks noChangeAspect="1" noChangeArrowheads="1"/>
          </p:cNvSpPr>
          <p:nvPr/>
        </p:nvSpPr>
        <p:spPr bwMode="auto">
          <a:xfrm>
            <a:off x="1831975" y="-579438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ure S2 Neural correlates of addition new_2013_SFN-1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1" y="1829804"/>
            <a:ext cx="4738935" cy="4326311"/>
          </a:xfrm>
          <a:prstGeom prst="rect">
            <a:avLst/>
          </a:prstGeom>
        </p:spPr>
      </p:pic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438400" y="3886200"/>
            <a:ext cx="1905000" cy="2057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524000" y="284018"/>
            <a:ext cx="9144000" cy="477982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1: Neuroi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maging Results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52601" y="708284"/>
            <a:ext cx="8839200" cy="724434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Brain systems involved in solving addition problems during childhood</a:t>
            </a:r>
          </a:p>
        </p:txBody>
      </p:sp>
      <p:sp>
        <p:nvSpPr>
          <p:cNvPr id="18" name="TextBox 19"/>
          <p:cNvSpPr txBox="1">
            <a:spLocks noChangeArrowheads="1"/>
          </p:cNvSpPr>
          <p:nvPr/>
        </p:nvSpPr>
        <p:spPr bwMode="auto">
          <a:xfrm>
            <a:off x="1524000" y="6581002"/>
            <a:ext cx="23551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@Qin et al., 2014 Nat Neurosci.</a:t>
            </a:r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2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1524000" y="767667"/>
            <a:ext cx="9144000" cy="489072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Longitudinal increase in hippocampal engagement during problem solving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1" y="1256739"/>
            <a:ext cx="4935927" cy="512064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1524000" y="284018"/>
            <a:ext cx="9144000" cy="477982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1: Neuroi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maging Results</a:t>
            </a:r>
          </a:p>
        </p:txBody>
      </p: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1524000" y="6581002"/>
            <a:ext cx="23551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@Qin et al., 2014 Nat Neurosci.</a:t>
            </a:r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079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1524000" y="799566"/>
            <a:ext cx="9144000" cy="495834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Longitudinal decrease in prefrontal-parietal engagement during problem solving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115" y="1408922"/>
            <a:ext cx="6197009" cy="5209741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1524000" y="284018"/>
            <a:ext cx="9144000" cy="477982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1: Neuroi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maging Results</a:t>
            </a:r>
          </a:p>
        </p:txBody>
      </p: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1524000" y="6581002"/>
            <a:ext cx="23551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@Qin et al., 2014 Nat Neurosci.</a:t>
            </a:r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627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1524000" y="799566"/>
            <a:ext cx="9144000" cy="649804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Non-linear developmental changes in hippocampal engagement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from childhood through adolescence into adulthood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02835"/>
            <a:ext cx="4455042" cy="5024703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1524000" y="284018"/>
            <a:ext cx="9144000" cy="477982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1: Neuroi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maging Results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524000" y="6581002"/>
            <a:ext cx="23551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@Qin et al., 2014 Nat Neurosci.</a:t>
            </a:r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172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57" name="TextBox 25"/>
          <p:cNvSpPr txBox="1">
            <a:spLocks noChangeArrowheads="1"/>
          </p:cNvSpPr>
          <p:nvPr/>
        </p:nvSpPr>
        <p:spPr bwMode="auto">
          <a:xfrm>
            <a:off x="10134600" y="6581002"/>
            <a:ext cx="381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b="1" dirty="0">
                <a:latin typeface="Arial"/>
                <a:ea typeface="黑体" charset="0"/>
                <a:cs typeface="Arial"/>
              </a:rPr>
              <a:t>15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524001" y="2667000"/>
            <a:ext cx="9137073" cy="1828800"/>
          </a:xfrm>
          <a:prstGeom prst="roundRect">
            <a:avLst/>
          </a:prstGeom>
          <a:gradFill>
            <a:gsLst>
              <a:gs pos="0">
                <a:schemeClr val="bg1"/>
              </a:gs>
              <a:gs pos="39000">
                <a:schemeClr val="bg1">
                  <a:lumMod val="85000"/>
                </a:schemeClr>
              </a:gs>
              <a:gs pos="22000">
                <a:schemeClr val="bg1">
                  <a:lumMod val="85000"/>
                </a:schemeClr>
              </a:gs>
              <a:gs pos="81499">
                <a:srgbClr val="F6F6F6"/>
              </a:gs>
              <a:gs pos="67000">
                <a:schemeClr val="bg1">
                  <a:lumMod val="85000"/>
                </a:schemeClr>
              </a:gs>
              <a:gs pos="52000">
                <a:schemeClr val="bg1">
                  <a:lumMod val="85000"/>
                </a:schemeClr>
              </a:gs>
              <a:gs pos="89999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401638" algn="l"/>
              </a:tabLst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Aim 1: Investigate brain systems underlying the transition from use of 	counting toward memory-based retrieval to solve addition problems  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</a:t>
            </a:r>
          </a:p>
          <a:p>
            <a:pPr marL="404813" indent="-404813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Aim 2: Investigate brain-behavior relationship between representations of problems and children’s mix of strategy use as reflected by inter-problem variability in RTs)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530928" y="3464444"/>
            <a:ext cx="9137073" cy="990599"/>
          </a:xfrm>
          <a:prstGeom prst="roundRect">
            <a:avLst/>
          </a:prstGeom>
          <a:noFill/>
          <a:ln w="25400">
            <a:solidFill>
              <a:srgbClr val="96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9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Shaozheng\Stanford_templates\logos\som_logo-dk3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6629402"/>
            <a:ext cx="979708" cy="2285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1492376" y="0"/>
            <a:ext cx="9144000" cy="6858000"/>
            <a:chOff x="0" y="0"/>
            <a:chExt cx="9144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2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76400" y="838200"/>
            <a:ext cx="8697010" cy="1263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Participants</a:t>
            </a:r>
          </a:p>
          <a:p>
            <a:pPr>
              <a:lnSpc>
                <a:spcPts val="2800"/>
              </a:lnSpc>
            </a:pPr>
            <a:r>
              <a:rPr lang="en-US" sz="20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  20 young children (aged 7–9 year-old at time1, 9-11 year-old at time2)</a:t>
            </a:r>
          </a:p>
          <a:p>
            <a:pPr>
              <a:lnSpc>
                <a:spcPts val="2800"/>
              </a:lnSpc>
            </a:pPr>
            <a:r>
              <a:rPr lang="en-US" sz="20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  20 adolescents (aged 15–17); 20 adults (aged 19–22) </a:t>
            </a:r>
            <a:endParaRPr lang="en-US" i="1" dirty="0">
              <a:solidFill>
                <a:srgbClr val="C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58" y="2386863"/>
            <a:ext cx="8115047" cy="3779838"/>
          </a:xfrm>
          <a:prstGeom prst="rect">
            <a:avLst/>
          </a:prstGeom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524001" y="6581002"/>
            <a:ext cx="20489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@Qin et al., In Preparation</a:t>
            </a:r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027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743200" y="3962400"/>
            <a:ext cx="1905000" cy="2057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598635"/>
            <a:ext cx="7809021" cy="3368918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1913181" y="5181600"/>
            <a:ext cx="8526219" cy="1287436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Over a 1.2-year period children’s accuracy and RTs in problem solving significantly improved.</a:t>
            </a:r>
          </a:p>
          <a:p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This pattern continues to improve in adolescence and adulthood.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904037" y="762236"/>
            <a:ext cx="8678619" cy="724434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Developmental changes in accuracy and RTs during problem solving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524000" y="284018"/>
            <a:ext cx="9144000" cy="477982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2: Behavioral 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1524001" y="6581002"/>
            <a:ext cx="20489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@Qin et al., In Preparation</a:t>
            </a:r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936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743200" y="3962400"/>
            <a:ext cx="1905000" cy="2057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828800" y="762000"/>
            <a:ext cx="7642300" cy="724434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Developmental changes in inter-problem variability in RTs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05001"/>
            <a:ext cx="8677385" cy="363313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324601" y="1854714"/>
            <a:ext cx="4290361" cy="37840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05000"/>
            <a:ext cx="8915400" cy="3962400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1524000" y="284018"/>
            <a:ext cx="9144000" cy="477982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2: Inter-problem Variability in RTs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1524001" y="6581002"/>
            <a:ext cx="20489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@Qin et al., In Preparation</a:t>
            </a:r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999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524000" y="5602070"/>
            <a:ext cx="4747260" cy="646331"/>
            <a:chOff x="0" y="4632811"/>
            <a:chExt cx="4747260" cy="646331"/>
          </a:xfrm>
        </p:grpSpPr>
        <p:sp>
          <p:nvSpPr>
            <p:cNvPr id="19" name="Rounded Rectangle 18"/>
            <p:cNvSpPr/>
            <p:nvPr/>
          </p:nvSpPr>
          <p:spPr>
            <a:xfrm>
              <a:off x="1905000" y="4781490"/>
              <a:ext cx="1371600" cy="38100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rgbClr val="C00000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 + 4 = 8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489960" y="4754886"/>
              <a:ext cx="1257300" cy="3810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+ 7 = 13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0" y="4632811"/>
              <a:ext cx="18046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Single-trial GLM</a:t>
              </a:r>
            </a:p>
            <a:p>
              <a:pPr algn="ctr"/>
              <a:r>
                <a:rPr lang="en-US" b="1" dirty="0"/>
                <a:t>estimation maps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524001" y="4561480"/>
            <a:ext cx="8364555" cy="1534520"/>
            <a:chOff x="76200" y="3787297"/>
            <a:chExt cx="8364555" cy="1534520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960" y="3799618"/>
              <a:ext cx="1463040" cy="836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801" y="4041657"/>
              <a:ext cx="1658954" cy="1280160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6858000" y="4483617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9" idx="1"/>
            </p:cNvCxnSpPr>
            <p:nvPr/>
          </p:nvCxnSpPr>
          <p:spPr>
            <a:xfrm flipH="1" flipV="1">
              <a:off x="6437528" y="4273383"/>
              <a:ext cx="453950" cy="24371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2667000" y="4559817"/>
              <a:ext cx="1" cy="370394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H="1" flipV="1">
              <a:off x="4191000" y="4570423"/>
              <a:ext cx="1" cy="370394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160" y="3787297"/>
              <a:ext cx="1463040" cy="772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Straight Connector 33"/>
            <p:cNvCxnSpPr>
              <a:stCxn id="9" idx="3"/>
            </p:cNvCxnSpPr>
            <p:nvPr/>
          </p:nvCxnSpPr>
          <p:spPr>
            <a:xfrm flipH="1" flipV="1">
              <a:off x="2109485" y="4380490"/>
              <a:ext cx="4781993" cy="29824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6200" y="3950217"/>
              <a:ext cx="1887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Brain response patterns</a:t>
              </a:r>
              <a:endParaRPr lang="en-US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524000" y="2798272"/>
            <a:ext cx="4588020" cy="1222881"/>
            <a:chOff x="0" y="2325831"/>
            <a:chExt cx="4588020" cy="1222881"/>
          </a:xfrm>
        </p:grpSpPr>
        <p:sp>
          <p:nvSpPr>
            <p:cNvPr id="63" name="TextBox 62"/>
            <p:cNvSpPr txBox="1"/>
            <p:nvPr/>
          </p:nvSpPr>
          <p:spPr>
            <a:xfrm>
              <a:off x="0" y="2462629"/>
              <a:ext cx="2362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Inter-problem representation stability matrix</a:t>
              </a:r>
              <a:endParaRPr lang="en-US" b="1" dirty="0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162300" y="2325831"/>
              <a:ext cx="1425720" cy="1222881"/>
              <a:chOff x="3162300" y="2325831"/>
              <a:chExt cx="1425720" cy="1222881"/>
            </a:xfrm>
          </p:grpSpPr>
          <p:cxnSp>
            <p:nvCxnSpPr>
              <p:cNvPr id="2059" name="Straight Connector 2058"/>
              <p:cNvCxnSpPr>
                <a:endCxn id="2068" idx="3"/>
              </p:cNvCxnSpPr>
              <p:nvPr/>
            </p:nvCxnSpPr>
            <p:spPr>
              <a:xfrm flipV="1">
                <a:off x="3162300" y="2867702"/>
                <a:ext cx="363824" cy="49007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7" name="Straight Connector 2066"/>
              <p:cNvCxnSpPr>
                <a:endCxn id="2068" idx="5"/>
              </p:cNvCxnSpPr>
              <p:nvPr/>
            </p:nvCxnSpPr>
            <p:spPr>
              <a:xfrm flipH="1" flipV="1">
                <a:off x="3627152" y="2867702"/>
                <a:ext cx="960868" cy="6810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8" name="Oval 2067"/>
              <p:cNvSpPr/>
              <p:nvPr/>
            </p:nvSpPr>
            <p:spPr>
              <a:xfrm>
                <a:off x="3505200" y="2705100"/>
                <a:ext cx="142876" cy="1905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71" name="Straight Arrow Connector 2070"/>
              <p:cNvCxnSpPr/>
              <p:nvPr/>
            </p:nvCxnSpPr>
            <p:spPr>
              <a:xfrm flipV="1">
                <a:off x="3581400" y="2325831"/>
                <a:ext cx="0" cy="41736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4654297" y="1237488"/>
            <a:ext cx="5478357" cy="3563112"/>
            <a:chOff x="2977896" y="826008"/>
            <a:chExt cx="5478357" cy="3563112"/>
          </a:xfrm>
        </p:grpSpPr>
        <p:grpSp>
          <p:nvGrpSpPr>
            <p:cNvPr id="49" name="Group 48"/>
            <p:cNvGrpSpPr/>
            <p:nvPr/>
          </p:nvGrpSpPr>
          <p:grpSpPr>
            <a:xfrm>
              <a:off x="4384256" y="1206853"/>
              <a:ext cx="4071997" cy="3182267"/>
              <a:chOff x="4384256" y="1206853"/>
              <a:chExt cx="4071997" cy="3182267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6416040" y="1206853"/>
                <a:ext cx="2040213" cy="646331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Whole-brain searchlight method</a:t>
                </a:r>
                <a:endParaRPr lang="en-US" b="1" dirty="0"/>
              </a:p>
            </p:txBody>
          </p:sp>
          <p:cxnSp>
            <p:nvCxnSpPr>
              <p:cNvPr id="45" name="Straight Connector 44"/>
              <p:cNvCxnSpPr>
                <a:stCxn id="64" idx="1"/>
              </p:cNvCxnSpPr>
              <p:nvPr/>
            </p:nvCxnSpPr>
            <p:spPr>
              <a:xfrm flipH="1">
                <a:off x="4384256" y="1530019"/>
                <a:ext cx="2031784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7430207" y="1835051"/>
                <a:ext cx="0" cy="2554069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77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7896" y="826008"/>
              <a:ext cx="1455419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2" name="Rounded Rectangle 51"/>
          <p:cNvSpPr/>
          <p:nvPr/>
        </p:nvSpPr>
        <p:spPr>
          <a:xfrm>
            <a:off x="1524001" y="708284"/>
            <a:ext cx="9144000" cy="611500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Trial-wise analysis of inter-problem representation stability</a:t>
            </a:r>
          </a:p>
        </p:txBody>
      </p:sp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760" y="4497602"/>
            <a:ext cx="1463040" cy="83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5867400" y="4705290"/>
            <a:ext cx="698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819900" y="5715000"/>
            <a:ext cx="1257300" cy="381000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+ 4 = 9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211673" y="5689261"/>
            <a:ext cx="698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034" y="2590800"/>
            <a:ext cx="2146967" cy="1828800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V="1">
            <a:off x="5403518" y="2398776"/>
            <a:ext cx="6683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434585" y="4444489"/>
            <a:ext cx="6683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1524000" y="284018"/>
            <a:ext cx="9144000" cy="477982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2: Multivoxel Pattern Analysis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19"/>
          <p:cNvSpPr txBox="1">
            <a:spLocks noChangeArrowheads="1"/>
          </p:cNvSpPr>
          <p:nvPr/>
        </p:nvSpPr>
        <p:spPr bwMode="auto">
          <a:xfrm>
            <a:off x="1524001" y="6581002"/>
            <a:ext cx="20489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@Qin et al., In Preparation</a:t>
            </a:r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071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1499191" y="2557049"/>
            <a:ext cx="9144000" cy="724434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No significant changes in inter-problem representation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stability between T1 and T2 during childhood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524000" y="284018"/>
            <a:ext cx="9144000" cy="477982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2: Neuroimaging 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1524001" y="6581002"/>
            <a:ext cx="20489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@Qin et al., In Preparation</a:t>
            </a:r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44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7"/>
          <p:cNvGrpSpPr>
            <a:grpSpLocks/>
          </p:cNvGrpSpPr>
          <p:nvPr/>
        </p:nvGrpSpPr>
        <p:grpSpPr bwMode="auto">
          <a:xfrm>
            <a:off x="1" y="0"/>
            <a:ext cx="12323035" cy="6858000"/>
            <a:chOff x="0" y="0"/>
            <a:chExt cx="9144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Outline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5836" y="1145136"/>
            <a:ext cx="1138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Behavioral and neuroimaging data on strategy use in arithmetic problem solving</a:t>
            </a:r>
            <a:endParaRPr 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35836" y="2828835"/>
            <a:ext cx="11382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 toy model to connect the theory and data</a:t>
            </a:r>
            <a:endParaRPr 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35836" y="3969790"/>
            <a:ext cx="1138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The on-going modeling project for the development of strategy use over development </a:t>
            </a:r>
            <a:endParaRPr 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2863639" y="1682333"/>
            <a:ext cx="2392077" cy="1009414"/>
            <a:chOff x="5408154" y="3515646"/>
            <a:chExt cx="3126246" cy="1290155"/>
          </a:xfrm>
        </p:grpSpPr>
        <p:pic>
          <p:nvPicPr>
            <p:cNvPr id="23" name="Picture 8" descr="Shaozhe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50"/>
            <a:stretch/>
          </p:blipFill>
          <p:spPr bwMode="auto">
            <a:xfrm>
              <a:off x="5408154" y="3515646"/>
              <a:ext cx="1104845" cy="1290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Content Placeholder 2"/>
            <p:cNvSpPr txBox="1">
              <a:spLocks/>
            </p:cNvSpPr>
            <p:nvPr/>
          </p:nvSpPr>
          <p:spPr bwMode="auto">
            <a:xfrm>
              <a:off x="6601225" y="4117428"/>
              <a:ext cx="1933175" cy="334648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>
              <a:glow rad="228600">
                <a:srgbClr val="C00000">
                  <a:alpha val="40000"/>
                </a:srgb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003">
              <a:schemeClr val="lt1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>
                <a:spcBef>
                  <a:spcPts val="200"/>
                </a:spcBef>
                <a:spcAft>
                  <a:spcPts val="200"/>
                </a:spcAft>
                <a:buClr>
                  <a:srgbClr val="000000"/>
                </a:buClr>
                <a:buSzPct val="100000"/>
                <a:defRPr/>
              </a:pPr>
              <a:r>
                <a:rPr lang="en-US" sz="2000" kern="0" dirty="0" err="1" smtClean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Shaozheng</a:t>
              </a:r>
              <a:r>
                <a:rPr lang="en-US" sz="2000" kern="0" dirty="0" smtClean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Qin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47818" y="1660331"/>
            <a:ext cx="2319851" cy="1027747"/>
            <a:chOff x="890385" y="1982002"/>
            <a:chExt cx="3031852" cy="1313587"/>
          </a:xfrm>
        </p:grpSpPr>
        <p:sp>
          <p:nvSpPr>
            <p:cNvPr id="26" name="Content Placeholder 2"/>
            <p:cNvSpPr txBox="1">
              <a:spLocks/>
            </p:cNvSpPr>
            <p:nvPr/>
          </p:nvSpPr>
          <p:spPr bwMode="auto">
            <a:xfrm>
              <a:off x="1989062" y="2636270"/>
              <a:ext cx="1933175" cy="334648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>
              <a:glow rad="228600">
                <a:srgbClr val="C00000">
                  <a:alpha val="40000"/>
                </a:srgb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003">
              <a:schemeClr val="lt1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>
                <a:spcBef>
                  <a:spcPts val="200"/>
                </a:spcBef>
                <a:spcAft>
                  <a:spcPts val="200"/>
                </a:spcAft>
                <a:buClr>
                  <a:srgbClr val="000000"/>
                </a:buClr>
                <a:buSzPct val="100000"/>
                <a:defRPr/>
              </a:pPr>
              <a:r>
                <a:rPr lang="en-US" altLang="zh-CN" sz="2000" kern="0" dirty="0" err="1" smtClean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Vinod</a:t>
              </a:r>
              <a:r>
                <a:rPr lang="en-US" altLang="zh-CN" sz="2000" kern="0" dirty="0" smtClean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kern="0" dirty="0" smtClean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Menon</a:t>
              </a:r>
            </a:p>
            <a:p>
              <a:pPr>
                <a:spcBef>
                  <a:spcPts val="200"/>
                </a:spcBef>
                <a:spcAft>
                  <a:spcPts val="200"/>
                </a:spcAft>
                <a:buClr>
                  <a:srgbClr val="000000"/>
                </a:buClr>
                <a:buSzPct val="100000"/>
                <a:defRPr/>
              </a:pPr>
              <a:endPara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marL="285750" indent="-285750">
                <a:spcBef>
                  <a:spcPts val="200"/>
                </a:spcBef>
                <a:spcAft>
                  <a:spcPts val="2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endPara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" name="Picture 2" descr="men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385" y="1982002"/>
              <a:ext cx="1010451" cy="131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组合 27"/>
          <p:cNvGrpSpPr/>
          <p:nvPr/>
        </p:nvGrpSpPr>
        <p:grpSpPr>
          <a:xfrm>
            <a:off x="2436780" y="4484984"/>
            <a:ext cx="1933175" cy="1709539"/>
            <a:chOff x="-1153224" y="3501668"/>
            <a:chExt cx="1933175" cy="1709539"/>
          </a:xfrm>
        </p:grpSpPr>
        <p:pic>
          <p:nvPicPr>
            <p:cNvPr id="29" name="Picture 4" descr="x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09"/>
            <a:stretch/>
          </p:blipFill>
          <p:spPr bwMode="auto">
            <a:xfrm>
              <a:off x="-730883" y="3501668"/>
              <a:ext cx="1088495" cy="1311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Content Placeholder 2"/>
            <p:cNvSpPr txBox="1">
              <a:spLocks/>
            </p:cNvSpPr>
            <p:nvPr/>
          </p:nvSpPr>
          <p:spPr bwMode="auto">
            <a:xfrm>
              <a:off x="-1153224" y="4876559"/>
              <a:ext cx="1933175" cy="334648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>
              <a:glow rad="228600">
                <a:srgbClr val="C00000">
                  <a:alpha val="40000"/>
                </a:srgb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003">
              <a:schemeClr val="lt1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>
                <a:spcBef>
                  <a:spcPts val="200"/>
                </a:spcBef>
                <a:spcAft>
                  <a:spcPts val="200"/>
                </a:spcAft>
                <a:buClr>
                  <a:srgbClr val="000000"/>
                </a:buClr>
                <a:buSzPct val="100000"/>
                <a:defRPr/>
              </a:pPr>
              <a:r>
                <a:rPr lang="en-US" sz="2000" kern="0" dirty="0" smtClean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Christian Battista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562208" y="4484984"/>
            <a:ext cx="1933175" cy="1709540"/>
            <a:chOff x="4684068" y="2498322"/>
            <a:chExt cx="1933175" cy="1709540"/>
          </a:xfrm>
        </p:grpSpPr>
        <p:pic>
          <p:nvPicPr>
            <p:cNvPr id="32" name="Picture 6" descr="http://scsnl.stanford.edu/photo%20(9)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582" y="2498322"/>
              <a:ext cx="1012136" cy="1363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Content Placeholder 2"/>
            <p:cNvSpPr txBox="1">
              <a:spLocks/>
            </p:cNvSpPr>
            <p:nvPr/>
          </p:nvSpPr>
          <p:spPr bwMode="auto">
            <a:xfrm>
              <a:off x="4684068" y="3873214"/>
              <a:ext cx="1933175" cy="334648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>
              <a:glow rad="228600">
                <a:srgbClr val="C00000">
                  <a:alpha val="40000"/>
                </a:srgb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003">
              <a:schemeClr val="lt1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>
                <a:spcBef>
                  <a:spcPts val="200"/>
                </a:spcBef>
                <a:spcAft>
                  <a:spcPts val="200"/>
                </a:spcAft>
                <a:buClr>
                  <a:srgbClr val="000000"/>
                </a:buClr>
                <a:buSzPct val="100000"/>
                <a:defRPr/>
              </a:pPr>
              <a:r>
                <a:rPr lang="en-US" sz="2000" kern="0" dirty="0" smtClean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Tanya Evans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35836" y="4511808"/>
            <a:ext cx="1933175" cy="1678994"/>
            <a:chOff x="5109704" y="3515646"/>
            <a:chExt cx="1933175" cy="1678994"/>
          </a:xfrm>
        </p:grpSpPr>
        <p:pic>
          <p:nvPicPr>
            <p:cNvPr id="35" name="Picture 8" descr="Shaozhe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50"/>
            <a:stretch/>
          </p:blipFill>
          <p:spPr bwMode="auto">
            <a:xfrm>
              <a:off x="5408154" y="3515646"/>
              <a:ext cx="1104845" cy="1290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Content Placeholder 2"/>
            <p:cNvSpPr txBox="1">
              <a:spLocks/>
            </p:cNvSpPr>
            <p:nvPr/>
          </p:nvSpPr>
          <p:spPr bwMode="auto">
            <a:xfrm>
              <a:off x="5109704" y="4859992"/>
              <a:ext cx="1933175" cy="334648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>
              <a:glow rad="228600">
                <a:srgbClr val="C00000">
                  <a:alpha val="40000"/>
                </a:srgb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003">
              <a:schemeClr val="lt1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>
                <a:spcBef>
                  <a:spcPts val="200"/>
                </a:spcBef>
                <a:spcAft>
                  <a:spcPts val="200"/>
                </a:spcAft>
                <a:buClr>
                  <a:srgbClr val="000000"/>
                </a:buClr>
                <a:buSzPct val="100000"/>
                <a:defRPr/>
              </a:pPr>
              <a:r>
                <a:rPr lang="en-US" sz="2000" kern="0" dirty="0" err="1" smtClean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Shaozheng</a:t>
              </a:r>
              <a:r>
                <a:rPr lang="en-US" sz="2000" kern="0" dirty="0" smtClean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Qin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734721" y="4484984"/>
            <a:ext cx="1571848" cy="1712512"/>
            <a:chOff x="6495383" y="4484984"/>
            <a:chExt cx="1571848" cy="1712512"/>
          </a:xfrm>
        </p:grpSpPr>
        <p:pic>
          <p:nvPicPr>
            <p:cNvPr id="1026" name="Picture 2" descr="https://explorecourses.stanford.edu/instructorPhoto?sunet=jshrager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26" t="2007" r="10260" b="10912"/>
            <a:stretch/>
          </p:blipFill>
          <p:spPr bwMode="auto">
            <a:xfrm>
              <a:off x="6620676" y="4484984"/>
              <a:ext cx="1173088" cy="1363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Content Placeholder 2"/>
            <p:cNvSpPr txBox="1">
              <a:spLocks/>
            </p:cNvSpPr>
            <p:nvPr/>
          </p:nvSpPr>
          <p:spPr bwMode="auto">
            <a:xfrm>
              <a:off x="6495383" y="5862848"/>
              <a:ext cx="1571848" cy="334648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>
              <a:glow rad="228600">
                <a:srgbClr val="C00000">
                  <a:alpha val="40000"/>
                </a:srgb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003">
              <a:schemeClr val="lt1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>
                <a:spcBef>
                  <a:spcPts val="200"/>
                </a:spcBef>
                <a:spcAft>
                  <a:spcPts val="200"/>
                </a:spcAft>
                <a:buClr>
                  <a:srgbClr val="000000"/>
                </a:buClr>
                <a:buSzPct val="100000"/>
                <a:defRPr/>
              </a:pPr>
              <a:r>
                <a:rPr lang="en-US" sz="2000" kern="0" dirty="0" smtClean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Jeff </a:t>
              </a:r>
              <a:r>
                <a:rPr lang="en-US" sz="2000" kern="0" dirty="0" err="1" smtClean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Shrager</a:t>
              </a:r>
              <a:endParaRPr lang="en-US" sz="2000" kern="0" dirty="0" smtClean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417607" y="4981973"/>
            <a:ext cx="290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many summer interns</a:t>
            </a:r>
            <a:endParaRPr lang="en-US" dirty="0"/>
          </a:p>
        </p:txBody>
      </p:sp>
      <p:sp>
        <p:nvSpPr>
          <p:cNvPr id="83" name="文本框 82"/>
          <p:cNvSpPr txBox="1"/>
          <p:nvPr/>
        </p:nvSpPr>
        <p:spPr>
          <a:xfrm>
            <a:off x="435836" y="3971667"/>
            <a:ext cx="1138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The on-going modeling project for the development of strategy use over development </a:t>
            </a:r>
            <a:endParaRPr lang="en-US" dirty="0"/>
          </a:p>
        </p:txBody>
      </p:sp>
      <p:sp>
        <p:nvSpPr>
          <p:cNvPr id="96" name="文本框 95"/>
          <p:cNvSpPr txBox="1"/>
          <p:nvPr/>
        </p:nvSpPr>
        <p:spPr>
          <a:xfrm>
            <a:off x="435836" y="3967946"/>
            <a:ext cx="1138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The on-going modeling project for the development of strategy use over development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87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1524000" y="750816"/>
            <a:ext cx="9144000" cy="588422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Developmental changes in representation stability from childhood to adulthood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524000" y="284018"/>
            <a:ext cx="9144000" cy="477982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2: Neuroimaging 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524000" y="5486400"/>
            <a:ext cx="9144000" cy="762000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Over a 1.2-year period children’s inter-problem representation stability remains 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    no significant changes, but become more stable adolescence and adulthood.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215968"/>
            <a:ext cx="8640137" cy="4041832"/>
          </a:xfrm>
          <a:prstGeom prst="rect">
            <a:avLst/>
          </a:prstGeom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524000" y="6581002"/>
            <a:ext cx="18889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@Qin et al. Nat Neurosci</a:t>
            </a:r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926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13" name="Rounded Rectangle 12"/>
          <p:cNvSpPr/>
          <p:nvPr/>
        </p:nvSpPr>
        <p:spPr>
          <a:xfrm>
            <a:off x="1524000" y="284018"/>
            <a:ext cx="9144000" cy="477982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2: Brain-Behavior Relationship Analysis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9"/>
          <p:cNvSpPr txBox="1">
            <a:spLocks noChangeArrowheads="1"/>
          </p:cNvSpPr>
          <p:nvPr/>
        </p:nvSpPr>
        <p:spPr bwMode="auto">
          <a:xfrm>
            <a:off x="1524001" y="6581002"/>
            <a:ext cx="20489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@Qin et al., In Preparation</a:t>
            </a:r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8200"/>
            <a:ext cx="7213802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16" name="TextBox 19"/>
          <p:cNvSpPr txBox="1">
            <a:spLocks noChangeArrowheads="1"/>
          </p:cNvSpPr>
          <p:nvPr/>
        </p:nvSpPr>
        <p:spPr bwMode="auto">
          <a:xfrm>
            <a:off x="1524001" y="6581002"/>
            <a:ext cx="20056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@Qin et al., In Preparation</a:t>
            </a:r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524000" y="685800"/>
            <a:ext cx="9144000" cy="724434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Longitudinal increases in brain-behavior relationship during childhood  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524000" y="284018"/>
            <a:ext cx="9144000" cy="477982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2: Neuroimaging 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Results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64" y="1284237"/>
            <a:ext cx="4768156" cy="4480560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95"/>
          <a:stretch/>
        </p:blipFill>
        <p:spPr>
          <a:xfrm>
            <a:off x="7547603" y="1284237"/>
            <a:ext cx="2544980" cy="458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6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940713"/>
            <a:ext cx="91370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Arial"/>
                <a:cs typeface="Arial"/>
              </a:rPr>
              <a:t>Neurobehavioral features of children’s cognitive development</a:t>
            </a:r>
            <a:endParaRPr lang="en-US" sz="1600" dirty="0">
              <a:latin typeface="Arial"/>
              <a:cs typeface="Arial"/>
            </a:endParaRPr>
          </a:p>
        </p:txBody>
      </p:sp>
      <p:grpSp>
        <p:nvGrpSpPr>
          <p:cNvPr id="38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47" name="Rounded Rectangle 46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Interim </a:t>
            </a:r>
            <a:r>
              <a:rPr lang="en-US" altLang="zh-CN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Summary– Findings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2697082" y="2819401"/>
            <a:ext cx="7132719" cy="3226999"/>
            <a:chOff x="1633954" y="2133600"/>
            <a:chExt cx="6214646" cy="2851767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1633954" y="2133600"/>
              <a:ext cx="0" cy="2496979"/>
            </a:xfrm>
            <a:prstGeom prst="straightConnector1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headEnd type="stealth" w="lg" len="lg"/>
              <a:tailEnd type="none"/>
            </a:ln>
            <a:effectLst>
              <a:glow rad="101600">
                <a:schemeClr val="bg1">
                  <a:lumMod val="85000"/>
                  <a:alpha val="7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/>
            <p:cNvGrpSpPr/>
            <p:nvPr/>
          </p:nvGrpSpPr>
          <p:grpSpPr>
            <a:xfrm>
              <a:off x="1633954" y="2286000"/>
              <a:ext cx="6214646" cy="2699367"/>
              <a:chOff x="1633954" y="2286000"/>
              <a:chExt cx="6214646" cy="2699367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633954" y="4648200"/>
                <a:ext cx="6214646" cy="337167"/>
                <a:chOff x="1633954" y="4648200"/>
                <a:chExt cx="6214646" cy="337167"/>
              </a:xfrm>
            </p:grpSpPr>
            <p:sp>
              <p:nvSpPr>
                <p:cNvPr id="60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5392093" y="4759842"/>
                  <a:ext cx="1987749" cy="217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700">
                      <a:solidFill>
                        <a:schemeClr val="tx1"/>
                      </a:solidFill>
                      <a:latin typeface="Century Gothic" pitchFamily="34" charset="0"/>
                    </a:defRPr>
                  </a:lvl1pPr>
                  <a:lvl2pPr marL="742950" indent="-285750" eaLnBrk="0" hangingPunct="0">
                    <a:defRPr sz="2700">
                      <a:solidFill>
                        <a:schemeClr val="tx1"/>
                      </a:solidFill>
                      <a:latin typeface="Century Gothic" pitchFamily="34" charset="0"/>
                    </a:defRPr>
                  </a:lvl2pPr>
                  <a:lvl3pPr marL="1143000" indent="-228600" eaLnBrk="0" hangingPunct="0">
                    <a:defRPr sz="2700">
                      <a:solidFill>
                        <a:schemeClr val="tx1"/>
                      </a:solidFill>
                      <a:latin typeface="Century Gothic" pitchFamily="34" charset="0"/>
                    </a:defRPr>
                  </a:lvl3pPr>
                  <a:lvl4pPr marL="1600200" indent="-228600" eaLnBrk="0" hangingPunct="0">
                    <a:defRPr sz="2700">
                      <a:solidFill>
                        <a:schemeClr val="tx1"/>
                      </a:solidFill>
                      <a:latin typeface="Century Gothic" pitchFamily="34" charset="0"/>
                    </a:defRPr>
                  </a:lvl4pPr>
                  <a:lvl5pPr marL="2057400" indent="-228600" eaLnBrk="0" hangingPunct="0">
                    <a:defRPr sz="2700">
                      <a:solidFill>
                        <a:schemeClr val="tx1"/>
                      </a:solidFill>
                      <a:latin typeface="Century Gothic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Century Gothic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Century Gothic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Century Gothic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Century Gothic" pitchFamily="34" charset="0"/>
                    </a:defRPr>
                  </a:lvl9pPr>
                </a:lstStyle>
                <a:p>
                  <a:pPr eaLnBrk="1" hangingPunct="1"/>
                  <a:r>
                    <a:rPr lang="en-US" sz="1000" dirty="0">
                      <a:latin typeface="Arial"/>
                      <a:cs typeface="Arial"/>
                    </a:rPr>
                    <a:t>(Adapted from Chen &amp; </a:t>
                  </a:r>
                  <a:r>
                    <a:rPr lang="en-US" sz="1000" dirty="0" err="1">
                      <a:latin typeface="Arial"/>
                      <a:cs typeface="Arial"/>
                    </a:rPr>
                    <a:t>Siegler</a:t>
                  </a:r>
                  <a:r>
                    <a:rPr lang="en-US" sz="1000" dirty="0">
                      <a:latin typeface="Arial"/>
                      <a:cs typeface="Arial"/>
                    </a:rPr>
                    <a:t>, 2000)</a:t>
                  </a:r>
                </a:p>
              </p:txBody>
            </p:sp>
            <p:cxnSp>
              <p:nvCxnSpPr>
                <p:cNvPr id="61" name="Straight Arrow Connector 60"/>
                <p:cNvCxnSpPr/>
                <p:nvPr/>
              </p:nvCxnSpPr>
              <p:spPr>
                <a:xfrm flipH="1">
                  <a:off x="1633954" y="4648200"/>
                  <a:ext cx="621464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stealth" w="lg" len="lg"/>
                  <a:tailEnd type="none"/>
                </a:ln>
                <a:effectLst>
                  <a:glow rad="101600">
                    <a:schemeClr val="bg1">
                      <a:lumMod val="75000"/>
                      <a:alpha val="75000"/>
                    </a:scheme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/>
                <p:cNvSpPr txBox="1"/>
                <p:nvPr/>
              </p:nvSpPr>
              <p:spPr>
                <a:xfrm>
                  <a:off x="3048000" y="4686180"/>
                  <a:ext cx="2362200" cy="299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/>
                      <a:cs typeface="Arial"/>
                    </a:rPr>
                    <a:t>Age &amp; Experience</a:t>
                  </a:r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>
                <a:off x="1676400" y="2286000"/>
                <a:ext cx="5020147" cy="2339162"/>
                <a:chOff x="1676400" y="2286000"/>
                <a:chExt cx="5020147" cy="2339162"/>
              </a:xfrm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1715233" y="2519680"/>
                  <a:ext cx="4981314" cy="2105482"/>
                  <a:chOff x="1715233" y="2519680"/>
                  <a:chExt cx="4981314" cy="2105482"/>
                </a:xfrm>
              </p:grpSpPr>
              <p:sp>
                <p:nvSpPr>
                  <p:cNvPr id="56" name="Freeform 55"/>
                  <p:cNvSpPr/>
                  <p:nvPr/>
                </p:nvSpPr>
                <p:spPr>
                  <a:xfrm>
                    <a:off x="1715233" y="2601540"/>
                    <a:ext cx="3009167" cy="1970460"/>
                  </a:xfrm>
                  <a:custGeom>
                    <a:avLst/>
                    <a:gdLst>
                      <a:gd name="connsiteX0" fmla="*/ 0 w 3515360"/>
                      <a:gd name="connsiteY0" fmla="*/ 703654 h 2187014"/>
                      <a:gd name="connsiteX1" fmla="*/ 152400 w 3515360"/>
                      <a:gd name="connsiteY1" fmla="*/ 236294 h 2187014"/>
                      <a:gd name="connsiteX2" fmla="*/ 254000 w 3515360"/>
                      <a:gd name="connsiteY2" fmla="*/ 33094 h 2187014"/>
                      <a:gd name="connsiteX3" fmla="*/ 406400 w 3515360"/>
                      <a:gd name="connsiteY3" fmla="*/ 63574 h 2187014"/>
                      <a:gd name="connsiteX4" fmla="*/ 650240 w 3515360"/>
                      <a:gd name="connsiteY4" fmla="*/ 632534 h 2187014"/>
                      <a:gd name="connsiteX5" fmla="*/ 1371600 w 3515360"/>
                      <a:gd name="connsiteY5" fmla="*/ 1567254 h 2187014"/>
                      <a:gd name="connsiteX6" fmla="*/ 3515360 w 3515360"/>
                      <a:gd name="connsiteY6" fmla="*/ 2187014 h 2187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15360" h="2187014">
                        <a:moveTo>
                          <a:pt x="0" y="703654"/>
                        </a:moveTo>
                        <a:cubicBezTo>
                          <a:pt x="55033" y="525854"/>
                          <a:pt x="110067" y="348054"/>
                          <a:pt x="152400" y="236294"/>
                        </a:cubicBezTo>
                        <a:cubicBezTo>
                          <a:pt x="194733" y="124534"/>
                          <a:pt x="211667" y="61881"/>
                          <a:pt x="254000" y="33094"/>
                        </a:cubicBezTo>
                        <a:cubicBezTo>
                          <a:pt x="296333" y="4307"/>
                          <a:pt x="340360" y="-36333"/>
                          <a:pt x="406400" y="63574"/>
                        </a:cubicBezTo>
                        <a:cubicBezTo>
                          <a:pt x="472440" y="163481"/>
                          <a:pt x="489373" y="381921"/>
                          <a:pt x="650240" y="632534"/>
                        </a:cubicBezTo>
                        <a:cubicBezTo>
                          <a:pt x="811107" y="883147"/>
                          <a:pt x="894080" y="1308174"/>
                          <a:pt x="1371600" y="1567254"/>
                        </a:cubicBezTo>
                        <a:cubicBezTo>
                          <a:pt x="1849120" y="1826334"/>
                          <a:pt x="3515360" y="2187014"/>
                          <a:pt x="3515360" y="2187014"/>
                        </a:cubicBezTo>
                      </a:path>
                    </a:pathLst>
                  </a:cu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glow rad="177800">
                      <a:schemeClr val="accent2">
                        <a:lumMod val="20000"/>
                        <a:lumOff val="80000"/>
                        <a:alpha val="75000"/>
                      </a:schemeClr>
                    </a:glow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Freeform 56"/>
                  <p:cNvSpPr/>
                  <p:nvPr/>
                </p:nvSpPr>
                <p:spPr>
                  <a:xfrm>
                    <a:off x="2027222" y="3291542"/>
                    <a:ext cx="3962401" cy="1333620"/>
                  </a:xfrm>
                  <a:custGeom>
                    <a:avLst/>
                    <a:gdLst>
                      <a:gd name="connsiteX0" fmla="*/ 0 w 5201920"/>
                      <a:gd name="connsiteY0" fmla="*/ 1332145 h 1890945"/>
                      <a:gd name="connsiteX1" fmla="*/ 548640 w 5201920"/>
                      <a:gd name="connsiteY1" fmla="*/ 732705 h 1890945"/>
                      <a:gd name="connsiteX2" fmla="*/ 944880 w 5201920"/>
                      <a:gd name="connsiteY2" fmla="*/ 62145 h 1890945"/>
                      <a:gd name="connsiteX3" fmla="*/ 1371600 w 5201920"/>
                      <a:gd name="connsiteY3" fmla="*/ 143425 h 1890945"/>
                      <a:gd name="connsiteX4" fmla="*/ 2499360 w 5201920"/>
                      <a:gd name="connsiteY4" fmla="*/ 1067985 h 1890945"/>
                      <a:gd name="connsiteX5" fmla="*/ 3972560 w 5201920"/>
                      <a:gd name="connsiteY5" fmla="*/ 1697905 h 1890945"/>
                      <a:gd name="connsiteX6" fmla="*/ 5201920 w 5201920"/>
                      <a:gd name="connsiteY6" fmla="*/ 1890945 h 18909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01920" h="1890945">
                        <a:moveTo>
                          <a:pt x="0" y="1332145"/>
                        </a:moveTo>
                        <a:cubicBezTo>
                          <a:pt x="195580" y="1138258"/>
                          <a:pt x="391160" y="944372"/>
                          <a:pt x="548640" y="732705"/>
                        </a:cubicBezTo>
                        <a:cubicBezTo>
                          <a:pt x="706120" y="521038"/>
                          <a:pt x="807720" y="160358"/>
                          <a:pt x="944880" y="62145"/>
                        </a:cubicBezTo>
                        <a:cubicBezTo>
                          <a:pt x="1082040" y="-36068"/>
                          <a:pt x="1112520" y="-24215"/>
                          <a:pt x="1371600" y="143425"/>
                        </a:cubicBezTo>
                        <a:cubicBezTo>
                          <a:pt x="1630680" y="311065"/>
                          <a:pt x="2065867" y="808905"/>
                          <a:pt x="2499360" y="1067985"/>
                        </a:cubicBezTo>
                        <a:cubicBezTo>
                          <a:pt x="2932853" y="1327065"/>
                          <a:pt x="3522133" y="1560745"/>
                          <a:pt x="3972560" y="1697905"/>
                        </a:cubicBezTo>
                        <a:cubicBezTo>
                          <a:pt x="4422987" y="1835065"/>
                          <a:pt x="5201920" y="1890945"/>
                          <a:pt x="5201920" y="1890945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glow rad="101600">
                      <a:schemeClr val="bg1">
                        <a:lumMod val="85000"/>
                        <a:alpha val="75000"/>
                      </a:schemeClr>
                    </a:glow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Freeform 57"/>
                  <p:cNvSpPr/>
                  <p:nvPr/>
                </p:nvSpPr>
                <p:spPr>
                  <a:xfrm>
                    <a:off x="2736410" y="3509188"/>
                    <a:ext cx="2628900" cy="1100792"/>
                  </a:xfrm>
                  <a:custGeom>
                    <a:avLst/>
                    <a:gdLst>
                      <a:gd name="connsiteX0" fmla="*/ 0 w 3403600"/>
                      <a:gd name="connsiteY0" fmla="*/ 1905580 h 1905580"/>
                      <a:gd name="connsiteX1" fmla="*/ 711200 w 3403600"/>
                      <a:gd name="connsiteY1" fmla="*/ 1489020 h 1905580"/>
                      <a:gd name="connsiteX2" fmla="*/ 1300480 w 3403600"/>
                      <a:gd name="connsiteY2" fmla="*/ 991180 h 1905580"/>
                      <a:gd name="connsiteX3" fmla="*/ 1666240 w 3403600"/>
                      <a:gd name="connsiteY3" fmla="*/ 279980 h 1905580"/>
                      <a:gd name="connsiteX4" fmla="*/ 1757680 w 3403600"/>
                      <a:gd name="connsiteY4" fmla="*/ 127580 h 1905580"/>
                      <a:gd name="connsiteX5" fmla="*/ 1859280 w 3403600"/>
                      <a:gd name="connsiteY5" fmla="*/ 36140 h 1905580"/>
                      <a:gd name="connsiteX6" fmla="*/ 1991360 w 3403600"/>
                      <a:gd name="connsiteY6" fmla="*/ 25980 h 1905580"/>
                      <a:gd name="connsiteX7" fmla="*/ 2174240 w 3403600"/>
                      <a:gd name="connsiteY7" fmla="*/ 371420 h 1905580"/>
                      <a:gd name="connsiteX8" fmla="*/ 2296160 w 3403600"/>
                      <a:gd name="connsiteY8" fmla="*/ 696540 h 1905580"/>
                      <a:gd name="connsiteX9" fmla="*/ 2763520 w 3403600"/>
                      <a:gd name="connsiteY9" fmla="*/ 1062300 h 1905580"/>
                      <a:gd name="connsiteX10" fmla="*/ 3403600 w 3403600"/>
                      <a:gd name="connsiteY10" fmla="*/ 1539820 h 1905580"/>
                      <a:gd name="connsiteX11" fmla="*/ 3403600 w 3403600"/>
                      <a:gd name="connsiteY11" fmla="*/ 1539820 h 1905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403600" h="1905580">
                        <a:moveTo>
                          <a:pt x="0" y="1905580"/>
                        </a:moveTo>
                        <a:cubicBezTo>
                          <a:pt x="247226" y="1773500"/>
                          <a:pt x="494453" y="1641420"/>
                          <a:pt x="711200" y="1489020"/>
                        </a:cubicBezTo>
                        <a:cubicBezTo>
                          <a:pt x="927947" y="1336620"/>
                          <a:pt x="1141307" y="1192687"/>
                          <a:pt x="1300480" y="991180"/>
                        </a:cubicBezTo>
                        <a:cubicBezTo>
                          <a:pt x="1459653" y="789673"/>
                          <a:pt x="1590040" y="423913"/>
                          <a:pt x="1666240" y="279980"/>
                        </a:cubicBezTo>
                        <a:cubicBezTo>
                          <a:pt x="1742440" y="136047"/>
                          <a:pt x="1725507" y="168220"/>
                          <a:pt x="1757680" y="127580"/>
                        </a:cubicBezTo>
                        <a:cubicBezTo>
                          <a:pt x="1789853" y="86940"/>
                          <a:pt x="1820333" y="53073"/>
                          <a:pt x="1859280" y="36140"/>
                        </a:cubicBezTo>
                        <a:cubicBezTo>
                          <a:pt x="1898227" y="19207"/>
                          <a:pt x="1938867" y="-29900"/>
                          <a:pt x="1991360" y="25980"/>
                        </a:cubicBezTo>
                        <a:cubicBezTo>
                          <a:pt x="2043853" y="81860"/>
                          <a:pt x="2123440" y="259660"/>
                          <a:pt x="2174240" y="371420"/>
                        </a:cubicBezTo>
                        <a:cubicBezTo>
                          <a:pt x="2225040" y="483180"/>
                          <a:pt x="2197947" y="581393"/>
                          <a:pt x="2296160" y="696540"/>
                        </a:cubicBezTo>
                        <a:cubicBezTo>
                          <a:pt x="2394373" y="811687"/>
                          <a:pt x="2578947" y="921753"/>
                          <a:pt x="2763520" y="1062300"/>
                        </a:cubicBezTo>
                        <a:cubicBezTo>
                          <a:pt x="2948093" y="1202847"/>
                          <a:pt x="3403600" y="1539820"/>
                          <a:pt x="3403600" y="1539820"/>
                        </a:cubicBezTo>
                        <a:lnTo>
                          <a:pt x="3403600" y="1539820"/>
                        </a:lnTo>
                      </a:path>
                    </a:pathLst>
                  </a:custGeom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glow rad="101600">
                      <a:schemeClr val="bg1">
                        <a:lumMod val="85000"/>
                        <a:alpha val="75000"/>
                      </a:schemeClr>
                    </a:glow>
                    <a:outerShdw blurRad="40000" dist="20000" dir="5400000" rotWithShape="0">
                      <a:schemeClr val="bg1">
                        <a:lumMod val="65000"/>
                        <a:alpha val="38000"/>
                      </a:schemeClr>
                    </a:outerShdw>
                  </a:effectLst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bg1">
                        <a:lumMod val="50000"/>
                      </a:schemeClr>
                    </a:contourClr>
                  </a:sp3d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Freeform 58"/>
                  <p:cNvSpPr/>
                  <p:nvPr/>
                </p:nvSpPr>
                <p:spPr>
                  <a:xfrm>
                    <a:off x="3267547" y="2519680"/>
                    <a:ext cx="3429000" cy="1976120"/>
                  </a:xfrm>
                  <a:custGeom>
                    <a:avLst/>
                    <a:gdLst>
                      <a:gd name="connsiteX0" fmla="*/ 0 w 2814320"/>
                      <a:gd name="connsiteY0" fmla="*/ 2255520 h 2255520"/>
                      <a:gd name="connsiteX1" fmla="*/ 467360 w 2814320"/>
                      <a:gd name="connsiteY1" fmla="*/ 2113280 h 2255520"/>
                      <a:gd name="connsiteX2" fmla="*/ 1016000 w 2814320"/>
                      <a:gd name="connsiteY2" fmla="*/ 1889760 h 2255520"/>
                      <a:gd name="connsiteX3" fmla="*/ 1361440 w 2814320"/>
                      <a:gd name="connsiteY3" fmla="*/ 1544320 h 2255520"/>
                      <a:gd name="connsiteX4" fmla="*/ 1584960 w 2814320"/>
                      <a:gd name="connsiteY4" fmla="*/ 1219200 h 2255520"/>
                      <a:gd name="connsiteX5" fmla="*/ 1818640 w 2814320"/>
                      <a:gd name="connsiteY5" fmla="*/ 568960 h 2255520"/>
                      <a:gd name="connsiteX6" fmla="*/ 2133600 w 2814320"/>
                      <a:gd name="connsiteY6" fmla="*/ 111760 h 2255520"/>
                      <a:gd name="connsiteX7" fmla="*/ 2814320 w 2814320"/>
                      <a:gd name="connsiteY7" fmla="*/ 0 h 2255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814320" h="2255520">
                        <a:moveTo>
                          <a:pt x="0" y="2255520"/>
                        </a:moveTo>
                        <a:cubicBezTo>
                          <a:pt x="149013" y="2214880"/>
                          <a:pt x="298027" y="2174240"/>
                          <a:pt x="467360" y="2113280"/>
                        </a:cubicBezTo>
                        <a:cubicBezTo>
                          <a:pt x="636693" y="2052320"/>
                          <a:pt x="866987" y="1984587"/>
                          <a:pt x="1016000" y="1889760"/>
                        </a:cubicBezTo>
                        <a:cubicBezTo>
                          <a:pt x="1165013" y="1794933"/>
                          <a:pt x="1266613" y="1656080"/>
                          <a:pt x="1361440" y="1544320"/>
                        </a:cubicBezTo>
                        <a:cubicBezTo>
                          <a:pt x="1456267" y="1432560"/>
                          <a:pt x="1508760" y="1381760"/>
                          <a:pt x="1584960" y="1219200"/>
                        </a:cubicBezTo>
                        <a:cubicBezTo>
                          <a:pt x="1661160" y="1056640"/>
                          <a:pt x="1727200" y="753533"/>
                          <a:pt x="1818640" y="568960"/>
                        </a:cubicBezTo>
                        <a:cubicBezTo>
                          <a:pt x="1910080" y="384387"/>
                          <a:pt x="1967653" y="206587"/>
                          <a:pt x="2133600" y="111760"/>
                        </a:cubicBezTo>
                        <a:cubicBezTo>
                          <a:pt x="2299547" y="16933"/>
                          <a:pt x="2814320" y="0"/>
                          <a:pt x="2814320" y="0"/>
                        </a:cubicBezTo>
                      </a:path>
                    </a:pathLst>
                  </a:custGeom>
                  <a:noFill/>
                  <a:ln>
                    <a:solidFill>
                      <a:srgbClr val="800000"/>
                    </a:solidFill>
                  </a:ln>
                  <a:effectLst>
                    <a:glow rad="38100">
                      <a:srgbClr val="800000"/>
                    </a:glow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5" name="TextBox 54"/>
                <p:cNvSpPr txBox="1"/>
                <p:nvPr/>
              </p:nvSpPr>
              <p:spPr>
                <a:xfrm>
                  <a:off x="1676400" y="2286000"/>
                  <a:ext cx="817334" cy="4623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i="1" dirty="0">
                      <a:latin typeface="Arial"/>
                      <a:cs typeface="Arial"/>
                    </a:rPr>
                    <a:t>Rote </a:t>
                  </a:r>
                </a:p>
                <a:p>
                  <a:r>
                    <a:rPr lang="en-US" sz="1400" b="1" i="1" dirty="0">
                      <a:latin typeface="Arial"/>
                      <a:cs typeface="Arial"/>
                    </a:rPr>
                    <a:t>counting</a:t>
                  </a:r>
                </a:p>
              </p:txBody>
            </p:sp>
          </p:grpSp>
        </p:grpSp>
      </p:grpSp>
      <p:grpSp>
        <p:nvGrpSpPr>
          <p:cNvPr id="6" name="Group 5"/>
          <p:cNvGrpSpPr/>
          <p:nvPr/>
        </p:nvGrpSpPr>
        <p:grpSpPr>
          <a:xfrm>
            <a:off x="7006938" y="1714274"/>
            <a:ext cx="2746663" cy="3924527"/>
            <a:chOff x="5482937" y="1905000"/>
            <a:chExt cx="2746663" cy="3924527"/>
          </a:xfrm>
        </p:grpSpPr>
        <p:sp>
          <p:nvSpPr>
            <p:cNvPr id="64" name="Rounded Rectangle 63"/>
            <p:cNvSpPr/>
            <p:nvPr/>
          </p:nvSpPr>
          <p:spPr>
            <a:xfrm>
              <a:off x="5482937" y="1905000"/>
              <a:ext cx="2746663" cy="3924527"/>
            </a:xfrm>
            <a:prstGeom prst="roundRect">
              <a:avLst/>
            </a:prstGeom>
            <a:gradFill flip="none" rotWithShape="1">
              <a:gsLst>
                <a:gs pos="49000">
                  <a:srgbClr val="E08080"/>
                </a:gs>
                <a:gs pos="0">
                  <a:srgbClr val="C00000">
                    <a:lumMod val="94000"/>
                  </a:srgbClr>
                </a:gs>
                <a:gs pos="100000">
                  <a:srgbClr val="CC0000">
                    <a:alpha val="0"/>
                    <a:lumMod val="37000"/>
                    <a:lumOff val="63000"/>
                  </a:srgbClr>
                </a:gs>
              </a:gsLst>
              <a:lin ang="108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ontent Placeholder 2"/>
            <p:cNvSpPr txBox="1">
              <a:spLocks/>
            </p:cNvSpPr>
            <p:nvPr/>
          </p:nvSpPr>
          <p:spPr bwMode="auto">
            <a:xfrm>
              <a:off x="5534026" y="1981199"/>
              <a:ext cx="2695574" cy="3653505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>
              <a:glow rad="228600">
                <a:srgbClr val="C00000">
                  <a:alpha val="40000"/>
                </a:srgb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003">
              <a:schemeClr val="lt1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>
                <a:spcBef>
                  <a:spcPts val="2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defRPr/>
              </a:pPr>
              <a:r>
                <a:rPr lang="en-US" sz="2000" kern="0" dirty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Adulthood           (mature, stable) </a:t>
              </a:r>
            </a:p>
            <a:p>
              <a:pPr>
                <a:spcBef>
                  <a:spcPts val="2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defRPr/>
              </a:pPr>
              <a:endParaRPr lang="en-US" b="1" kern="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marL="112713" indent="-112713" algn="ctr">
                <a:spcBef>
                  <a:spcPts val="2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b="1" kern="0" dirty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Stabilized fact retrieval strategy use </a:t>
              </a:r>
            </a:p>
            <a:p>
              <a:pPr marL="112713" indent="-112713" algn="ctr">
                <a:spcBef>
                  <a:spcPts val="2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b="1" kern="0" dirty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Low inter-problem variability in RTs</a:t>
              </a:r>
            </a:p>
            <a:p>
              <a:pPr marL="112713" indent="-112713" algn="ctr">
                <a:spcBef>
                  <a:spcPts val="2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b="1" kern="0" dirty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Decreased recruitment of MTL memory system</a:t>
              </a:r>
            </a:p>
            <a:p>
              <a:pPr marL="112713" indent="-112713" algn="ctr">
                <a:spcBef>
                  <a:spcPts val="2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b="1" kern="0" dirty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High inter-problem representation stability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62400" y="1714274"/>
            <a:ext cx="2895601" cy="4000727"/>
            <a:chOff x="2438399" y="1880323"/>
            <a:chExt cx="2743201" cy="4000727"/>
          </a:xfrm>
        </p:grpSpPr>
        <p:sp>
          <p:nvSpPr>
            <p:cNvPr id="65" name="Rounded Rectangle 64"/>
            <p:cNvSpPr/>
            <p:nvPr/>
          </p:nvSpPr>
          <p:spPr>
            <a:xfrm>
              <a:off x="2487323" y="1880323"/>
              <a:ext cx="2694277" cy="3924527"/>
            </a:xfrm>
            <a:prstGeom prst="roundRect">
              <a:avLst/>
            </a:prstGeom>
            <a:gradFill flip="none" rotWithShape="1">
              <a:gsLst>
                <a:gs pos="1000">
                  <a:schemeClr val="accent6">
                    <a:alpha val="43000"/>
                    <a:lumMod val="42000"/>
                    <a:lumOff val="58000"/>
                  </a:schemeClr>
                </a:gs>
                <a:gs pos="46000">
                  <a:schemeClr val="accent6">
                    <a:lumMod val="40000"/>
                    <a:lumOff val="60000"/>
                    <a:alpha val="52000"/>
                  </a:schemeClr>
                </a:gs>
                <a:gs pos="100000">
                  <a:schemeClr val="accent6">
                    <a:lumMod val="20000"/>
                    <a:lumOff val="80000"/>
                    <a:alpha val="85000"/>
                  </a:schemeClr>
                </a:gs>
              </a:gsLst>
              <a:lin ang="108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ontent Placeholder 2"/>
            <p:cNvSpPr txBox="1">
              <a:spLocks/>
            </p:cNvSpPr>
            <p:nvPr/>
          </p:nvSpPr>
          <p:spPr bwMode="auto">
            <a:xfrm>
              <a:off x="2438399" y="1994850"/>
              <a:ext cx="2653480" cy="3886200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>
              <a:glow rad="228600">
                <a:srgbClr val="C00000">
                  <a:alpha val="40000"/>
                </a:srgb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003">
              <a:schemeClr val="lt1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>
                <a:spcBef>
                  <a:spcPts val="200"/>
                </a:spcBef>
                <a:spcAft>
                  <a:spcPts val="200"/>
                </a:spcAft>
                <a:buClr>
                  <a:srgbClr val="000000"/>
                </a:buClr>
                <a:buSzPct val="100000"/>
                <a:defRPr/>
              </a:pPr>
              <a:r>
                <a:rPr lang="en-US" sz="2000" kern="0" dirty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Childhood</a:t>
              </a:r>
            </a:p>
            <a:p>
              <a:pPr algn="ctr">
                <a:spcBef>
                  <a:spcPts val="200"/>
                </a:spcBef>
                <a:spcAft>
                  <a:spcPts val="200"/>
                </a:spcAft>
                <a:buClr>
                  <a:srgbClr val="000000"/>
                </a:buClr>
                <a:buSzPct val="100000"/>
                <a:defRPr/>
              </a:pPr>
              <a:r>
                <a:rPr lang="en-US" sz="2000" kern="0" dirty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(immature, unstable) </a:t>
              </a:r>
            </a:p>
            <a:p>
              <a:pPr algn="ctr">
                <a:spcBef>
                  <a:spcPts val="200"/>
                </a:spcBef>
                <a:spcAft>
                  <a:spcPts val="200"/>
                </a:spcAft>
                <a:buClr>
                  <a:srgbClr val="000000"/>
                </a:buClr>
                <a:buSzPct val="100000"/>
                <a:defRPr/>
              </a:pPr>
              <a:endParaRPr lang="en-US" sz="2000" kern="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marL="112713" indent="-112713" algn="ctr">
                <a:spcBef>
                  <a:spcPts val="2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b="1" kern="0" dirty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Strategy transitions counting </a:t>
              </a:r>
              <a:r>
                <a:rPr lang="en-US" b="1" kern="0" dirty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  <a:r>
                <a:rPr lang="en-US" b="1" kern="0" dirty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retrieval</a:t>
              </a:r>
            </a:p>
            <a:p>
              <a:pPr marL="112713" indent="-112713" algn="ctr">
                <a:spcBef>
                  <a:spcPts val="2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b="1" kern="0" dirty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High inter-problem variability in RTs</a:t>
              </a:r>
            </a:p>
            <a:p>
              <a:pPr marL="112713" indent="-112713" algn="ctr">
                <a:spcBef>
                  <a:spcPts val="2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b="1" kern="0" dirty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Increased recruitment of MTL-neocortical system</a:t>
              </a:r>
            </a:p>
            <a:p>
              <a:pPr marL="112713" indent="-112713" algn="ctr">
                <a:spcBef>
                  <a:spcPts val="2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b="1" kern="0" dirty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Low inter-problem representation stability</a:t>
              </a:r>
            </a:p>
          </p:txBody>
        </p:sp>
      </p:grpSp>
      <p:sp>
        <p:nvSpPr>
          <p:cNvPr id="32" name="TextBox 19"/>
          <p:cNvSpPr txBox="1">
            <a:spLocks noChangeArrowheads="1"/>
          </p:cNvSpPr>
          <p:nvPr/>
        </p:nvSpPr>
        <p:spPr bwMode="auto">
          <a:xfrm>
            <a:off x="1524000" y="6581002"/>
            <a:ext cx="14017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@Shaozheng Qin</a:t>
            </a:r>
          </a:p>
          <a:p>
            <a:pPr eaLnBrk="1" hangingPunct="1"/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047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7"/>
          <p:cNvGrpSpPr>
            <a:grpSpLocks/>
          </p:cNvGrpSpPr>
          <p:nvPr/>
        </p:nvGrpSpPr>
        <p:grpSpPr bwMode="auto">
          <a:xfrm>
            <a:off x="1" y="0"/>
            <a:ext cx="12323035" cy="6858000"/>
            <a:chOff x="0" y="0"/>
            <a:chExt cx="9144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Interim Summary – Puzzles 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80" y="1163497"/>
            <a:ext cx="2874517" cy="2547284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4"/>
          <a:stretch/>
        </p:blipFill>
        <p:spPr>
          <a:xfrm>
            <a:off x="720861" y="4151537"/>
            <a:ext cx="4214383" cy="2027072"/>
          </a:xfrm>
          <a:prstGeom prst="rect">
            <a:avLst/>
          </a:prstGeom>
        </p:spPr>
      </p:pic>
      <p:pic>
        <p:nvPicPr>
          <p:cNvPr id="8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65"/>
          <a:stretch/>
        </p:blipFill>
        <p:spPr>
          <a:xfrm>
            <a:off x="5591973" y="1242954"/>
            <a:ext cx="2102605" cy="4041832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95"/>
          <a:stretch/>
        </p:blipFill>
        <p:spPr>
          <a:xfrm>
            <a:off x="8567671" y="1324599"/>
            <a:ext cx="2093402" cy="37721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52217" y="5282525"/>
            <a:ext cx="5879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Many changes over development: control, noise, experience</a:t>
            </a:r>
          </a:p>
          <a:p>
            <a:endParaRPr lang="en-US" dirty="0"/>
          </a:p>
          <a:p>
            <a:r>
              <a:rPr lang="en-US" dirty="0" smtClean="0"/>
              <a:t>Differences in using multiple strategies for all these findings?</a:t>
            </a:r>
            <a:endParaRPr lang="en-US" dirty="0"/>
          </a:p>
        </p:txBody>
      </p:sp>
      <p:sp>
        <p:nvSpPr>
          <p:cNvPr id="3" name="右弧形箭头 2"/>
          <p:cNvSpPr/>
          <p:nvPr/>
        </p:nvSpPr>
        <p:spPr>
          <a:xfrm rot="19897913">
            <a:off x="3813358" y="1957705"/>
            <a:ext cx="734736" cy="2207576"/>
          </a:xfrm>
          <a:prstGeom prst="curvedLeftArrow">
            <a:avLst>
              <a:gd name="adj1" fmla="val 22658"/>
              <a:gd name="adj2" fmla="val 50000"/>
              <a:gd name="adj3" fmla="val 307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上箭头 3"/>
          <p:cNvSpPr/>
          <p:nvPr/>
        </p:nvSpPr>
        <p:spPr>
          <a:xfrm rot="3078716">
            <a:off x="4913110" y="4298386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上箭头 13"/>
          <p:cNvSpPr/>
          <p:nvPr/>
        </p:nvSpPr>
        <p:spPr>
          <a:xfrm rot="3078716">
            <a:off x="7888809" y="3603337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8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7"/>
          <p:cNvGrpSpPr>
            <a:grpSpLocks/>
          </p:cNvGrpSpPr>
          <p:nvPr/>
        </p:nvGrpSpPr>
        <p:grpSpPr bwMode="auto">
          <a:xfrm>
            <a:off x="1" y="0"/>
            <a:ext cx="12323035" cy="6858000"/>
            <a:chOff x="0" y="0"/>
            <a:chExt cx="9144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Outline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5836" y="1145136"/>
            <a:ext cx="1138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Behavioral and neuroimaging data on strategy use in arithmetic problem solving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5836" y="2828835"/>
            <a:ext cx="11382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A toy model to connect the theory and data</a:t>
            </a:r>
            <a:endParaRPr lang="en-US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435836" y="3969790"/>
            <a:ext cx="1138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on-going modeling project for the development of strategy use over development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93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64" idx="2"/>
          </p:cNvCxnSpPr>
          <p:nvPr/>
        </p:nvCxnSpPr>
        <p:spPr>
          <a:xfrm>
            <a:off x="3162300" y="3900054"/>
            <a:ext cx="2400300" cy="175260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70" idx="2"/>
          </p:cNvCxnSpPr>
          <p:nvPr/>
        </p:nvCxnSpPr>
        <p:spPr>
          <a:xfrm>
            <a:off x="4991101" y="4662054"/>
            <a:ext cx="869373" cy="99060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181600" y="1569027"/>
            <a:ext cx="2209800" cy="609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alibri"/>
                <a:cs typeface="Calibri"/>
              </a:rPr>
              <a:t>4 +</a:t>
            </a:r>
            <a:r>
              <a:rPr lang="en-US" sz="2400" b="1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alibri"/>
                <a:cs typeface="Calibri"/>
              </a:rPr>
              <a:t>7 = ?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209800" y="2209800"/>
            <a:ext cx="3238500" cy="1690254"/>
            <a:chOff x="685800" y="1967346"/>
            <a:chExt cx="3238500" cy="1690254"/>
          </a:xfrm>
        </p:grpSpPr>
        <p:sp>
          <p:nvSpPr>
            <p:cNvPr id="64" name="Rounded Rectangle 63"/>
            <p:cNvSpPr/>
            <p:nvPr/>
          </p:nvSpPr>
          <p:spPr>
            <a:xfrm>
              <a:off x="685800" y="2743200"/>
              <a:ext cx="19050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Verdana"/>
                  <a:cs typeface="Verdana"/>
                </a:rPr>
                <a:t>4, 5, 6, 7, 8, 9, 10, 11</a:t>
              </a:r>
            </a:p>
          </p:txBody>
        </p:sp>
        <p:cxnSp>
          <p:nvCxnSpPr>
            <p:cNvPr id="41" name="Straight Arrow Connector 40"/>
            <p:cNvCxnSpPr>
              <a:endCxn id="64" idx="0"/>
            </p:cNvCxnSpPr>
            <p:nvPr/>
          </p:nvCxnSpPr>
          <p:spPr>
            <a:xfrm flipH="1">
              <a:off x="1638300" y="1967346"/>
              <a:ext cx="2286000" cy="775854"/>
            </a:xfrm>
            <a:prstGeom prst="straightConnector1">
              <a:avLst/>
            </a:prstGeom>
            <a:ln w="28575" cmpd="sng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343400" y="2209801"/>
            <a:ext cx="1295400" cy="1340427"/>
            <a:chOff x="3124200" y="1936173"/>
            <a:chExt cx="1295400" cy="1340427"/>
          </a:xfrm>
        </p:grpSpPr>
        <p:cxnSp>
          <p:nvCxnSpPr>
            <p:cNvPr id="43" name="Straight Arrow Connector 42"/>
            <p:cNvCxnSpPr>
              <a:endCxn id="69" idx="0"/>
            </p:cNvCxnSpPr>
            <p:nvPr/>
          </p:nvCxnSpPr>
          <p:spPr>
            <a:xfrm flipH="1">
              <a:off x="3733800" y="1936173"/>
              <a:ext cx="685800" cy="807027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ounded Rectangle 68"/>
            <p:cNvSpPr/>
            <p:nvPr/>
          </p:nvSpPr>
          <p:spPr>
            <a:xfrm>
              <a:off x="3124200" y="2743200"/>
              <a:ext cx="1219200" cy="533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Verdana"/>
                  <a:cs typeface="Verdana"/>
                </a:rPr>
                <a:t>7 + 4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191000" y="3550228"/>
            <a:ext cx="1600200" cy="1111827"/>
            <a:chOff x="2895600" y="3307773"/>
            <a:chExt cx="1600200" cy="1111827"/>
          </a:xfrm>
        </p:grpSpPr>
        <p:cxnSp>
          <p:nvCxnSpPr>
            <p:cNvPr id="44" name="Straight Arrow Connector 43"/>
            <p:cNvCxnSpPr>
              <a:stCxn id="69" idx="2"/>
            </p:cNvCxnSpPr>
            <p:nvPr/>
          </p:nvCxnSpPr>
          <p:spPr>
            <a:xfrm flipH="1">
              <a:off x="3352800" y="3307773"/>
              <a:ext cx="304800" cy="699654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ounded Rectangle 69"/>
            <p:cNvSpPr/>
            <p:nvPr/>
          </p:nvSpPr>
          <p:spPr>
            <a:xfrm>
              <a:off x="2895600" y="3733800"/>
              <a:ext cx="1600200" cy="6858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Verdana"/>
                  <a:cs typeface="Verdana"/>
                </a:rPr>
                <a:t>7, 8, 9, 10, 11</a:t>
              </a:r>
            </a:p>
          </p:txBody>
        </p:sp>
      </p:grpSp>
      <p:sp>
        <p:nvSpPr>
          <p:cNvPr id="66" name="Rounded Rectangle 65"/>
          <p:cNvSpPr/>
          <p:nvPr/>
        </p:nvSpPr>
        <p:spPr>
          <a:xfrm>
            <a:off x="5105400" y="5652654"/>
            <a:ext cx="2438400" cy="609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96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alibri"/>
                <a:cs typeface="Calibri"/>
              </a:rPr>
              <a:t>11</a:t>
            </a:r>
          </a:p>
        </p:txBody>
      </p:sp>
      <p:grpSp>
        <p:nvGrpSpPr>
          <p:cNvPr id="39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1524001" y="1004454"/>
            <a:ext cx="91370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Children’s mix of multiple strategies in arithmetic problem solving</a:t>
            </a:r>
            <a:endParaRPr lang="en-US" sz="20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Children’s strategy transitions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86201" y="233190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(S1) Counting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999592" y="2223655"/>
            <a:ext cx="3280660" cy="3400283"/>
            <a:chOff x="5475592" y="2223654"/>
            <a:chExt cx="3280660" cy="3400283"/>
          </a:xfrm>
        </p:grpSpPr>
        <p:grpSp>
          <p:nvGrpSpPr>
            <p:cNvPr id="9" name="Group 8"/>
            <p:cNvGrpSpPr/>
            <p:nvPr/>
          </p:nvGrpSpPr>
          <p:grpSpPr>
            <a:xfrm>
              <a:off x="5638800" y="2223654"/>
              <a:ext cx="3048000" cy="1676400"/>
              <a:chOff x="5638800" y="1981200"/>
              <a:chExt cx="3048000" cy="1676400"/>
            </a:xfrm>
          </p:grpSpPr>
          <p:sp>
            <p:nvSpPr>
              <p:cNvPr id="98" name="Rounded Rectangle 97"/>
              <p:cNvSpPr/>
              <p:nvPr/>
            </p:nvSpPr>
            <p:spPr>
              <a:xfrm>
                <a:off x="7010400" y="2895599"/>
                <a:ext cx="1676400" cy="7620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96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960000"/>
                    </a:solidFill>
                    <a:latin typeface="Calibri"/>
                    <a:cs typeface="Calibri"/>
                  </a:rPr>
                  <a:t>Semantic-like memory</a:t>
                </a:r>
              </a:p>
            </p:txBody>
          </p:sp>
          <p:cxnSp>
            <p:nvCxnSpPr>
              <p:cNvPr id="50" name="Straight Arrow Connector 49"/>
              <p:cNvCxnSpPr>
                <a:endCxn id="98" idx="0"/>
              </p:cNvCxnSpPr>
              <p:nvPr/>
            </p:nvCxnSpPr>
            <p:spPr>
              <a:xfrm>
                <a:off x="5638800" y="1981200"/>
                <a:ext cx="2209800" cy="914399"/>
              </a:xfrm>
              <a:prstGeom prst="straightConnector1">
                <a:avLst/>
              </a:prstGeom>
              <a:ln w="28575">
                <a:solidFill>
                  <a:srgbClr val="96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/>
            <p:cNvCxnSpPr>
              <a:stCxn id="98" idx="2"/>
            </p:cNvCxnSpPr>
            <p:nvPr/>
          </p:nvCxnSpPr>
          <p:spPr>
            <a:xfrm flipH="1">
              <a:off x="5475592" y="3900054"/>
              <a:ext cx="2373008" cy="1723883"/>
            </a:xfrm>
            <a:prstGeom prst="straightConnector1">
              <a:avLst/>
            </a:prstGeom>
            <a:ln w="28575">
              <a:solidFill>
                <a:srgbClr val="96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6635159" y="2387024"/>
              <a:ext cx="2121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960000"/>
                  </a:solidFill>
                  <a:latin typeface="Arial"/>
                  <a:cs typeface="Arial"/>
                </a:rPr>
                <a:t>(S3) Fact retrieval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313792" y="3695520"/>
            <a:ext cx="2068208" cy="1957135"/>
            <a:chOff x="4789792" y="3695519"/>
            <a:chExt cx="2068208" cy="1957135"/>
          </a:xfrm>
        </p:grpSpPr>
        <p:cxnSp>
          <p:nvCxnSpPr>
            <p:cNvPr id="49" name="Straight Arrow Connector 48"/>
            <p:cNvCxnSpPr>
              <a:stCxn id="47" idx="2"/>
            </p:cNvCxnSpPr>
            <p:nvPr/>
          </p:nvCxnSpPr>
          <p:spPr>
            <a:xfrm flipH="1">
              <a:off x="5268608" y="4267200"/>
              <a:ext cx="555288" cy="1385454"/>
            </a:xfrm>
            <a:prstGeom prst="straightConnector1">
              <a:avLst/>
            </a:prstGeom>
            <a:ln w="25400">
              <a:solidFill>
                <a:srgbClr val="96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/>
            <p:cNvSpPr/>
            <p:nvPr/>
          </p:nvSpPr>
          <p:spPr>
            <a:xfrm>
              <a:off x="4789792" y="3695519"/>
              <a:ext cx="2068208" cy="5716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96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960000"/>
                  </a:solidFill>
                  <a:latin typeface="Calibri"/>
                  <a:cs typeface="Calibri"/>
                </a:rPr>
                <a:t>Associative memory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826612" y="2178627"/>
            <a:ext cx="2514811" cy="1413644"/>
            <a:chOff x="4302611" y="2178627"/>
            <a:chExt cx="2514811" cy="1413644"/>
          </a:xfrm>
        </p:grpSpPr>
        <p:sp>
          <p:nvSpPr>
            <p:cNvPr id="55" name="TextBox 54"/>
            <p:cNvSpPr txBox="1"/>
            <p:nvPr/>
          </p:nvSpPr>
          <p:spPr>
            <a:xfrm>
              <a:off x="4302611" y="2286000"/>
              <a:ext cx="20227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(S2) Associative </a:t>
              </a:r>
            </a:p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retrieval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4663440" y="2178627"/>
              <a:ext cx="2153982" cy="1413644"/>
              <a:chOff x="4663440" y="2178627"/>
              <a:chExt cx="2153982" cy="141364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663440" y="2178627"/>
                <a:ext cx="1127760" cy="1413644"/>
                <a:chOff x="4663440" y="1936173"/>
                <a:chExt cx="1127760" cy="1413644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5029200" y="1936173"/>
                  <a:ext cx="609600" cy="838200"/>
                </a:xfrm>
                <a:prstGeom prst="straightConnector1">
                  <a:avLst/>
                </a:prstGeom>
                <a:ln w="25400">
                  <a:solidFill>
                    <a:srgbClr val="96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ounded Rectangle 83"/>
                <p:cNvSpPr/>
                <p:nvPr/>
              </p:nvSpPr>
              <p:spPr>
                <a:xfrm>
                  <a:off x="4663440" y="2816417"/>
                  <a:ext cx="1127760" cy="5334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96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  <a:latin typeface="Verdana"/>
                      <a:cs typeface="Verdana"/>
                    </a:rPr>
                    <a:t>4 + 7</a:t>
                  </a:r>
                </a:p>
              </p:txBody>
            </p:sp>
          </p:grpSp>
          <p:sp>
            <p:nvSpPr>
              <p:cNvPr id="86" name="Rounded Rectangle 85"/>
              <p:cNvSpPr/>
              <p:nvPr/>
            </p:nvSpPr>
            <p:spPr>
              <a:xfrm>
                <a:off x="6253356" y="3058870"/>
                <a:ext cx="564066" cy="52963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96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  <a:latin typeface="Verdana"/>
                    <a:cs typeface="Verdana"/>
                  </a:rPr>
                  <a:t>11</a:t>
                </a:r>
              </a:p>
            </p:txBody>
          </p:sp>
          <p:sp>
            <p:nvSpPr>
              <p:cNvPr id="33" name="Curved Left Arrow 32"/>
              <p:cNvSpPr/>
              <p:nvPr/>
            </p:nvSpPr>
            <p:spPr>
              <a:xfrm>
                <a:off x="6060378" y="3228944"/>
                <a:ext cx="137160" cy="183573"/>
              </a:xfrm>
              <a:prstGeom prst="curvedLeftArrow">
                <a:avLst/>
              </a:prstGeom>
              <a:noFill/>
              <a:ln>
                <a:solidFill>
                  <a:srgbClr val="96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           </a:t>
                </a:r>
              </a:p>
            </p:txBody>
          </p:sp>
          <p:sp>
            <p:nvSpPr>
              <p:cNvPr id="34" name="Curved Right Arrow 33"/>
              <p:cNvSpPr/>
              <p:nvPr/>
            </p:nvSpPr>
            <p:spPr>
              <a:xfrm flipV="1">
                <a:off x="5867400" y="3200400"/>
                <a:ext cx="137160" cy="205297"/>
              </a:xfrm>
              <a:prstGeom prst="curvedRightArrow">
                <a:avLst/>
              </a:prstGeom>
              <a:noFill/>
              <a:ln>
                <a:solidFill>
                  <a:srgbClr val="96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0" name="TextBox 19"/>
          <p:cNvSpPr txBox="1">
            <a:spLocks noChangeArrowheads="1"/>
          </p:cNvSpPr>
          <p:nvPr/>
        </p:nvSpPr>
        <p:spPr bwMode="auto">
          <a:xfrm>
            <a:off x="1524001" y="6581002"/>
            <a:ext cx="16626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 Project in progress</a:t>
            </a:r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006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1524000" y="257561"/>
            <a:ext cx="9144000" cy="477982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3: Computational Model Specification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524000" y="685800"/>
            <a:ext cx="9144000" cy="533400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Functional pathways underlying strategy transitions in problem solving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524000" y="5867401"/>
            <a:ext cx="9144000" cy="657999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S1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Counting strategies mediated by dlPFC;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S2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hippocampal-dependent associative memory retrieval;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S3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hippocampal-independent semantic-like memory retrieval.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19200"/>
            <a:ext cx="8953150" cy="4572000"/>
          </a:xfrm>
          <a:prstGeom prst="rect">
            <a:avLst/>
          </a:prstGeom>
        </p:spPr>
      </p:pic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1524001" y="6581002"/>
            <a:ext cx="16626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 Project in progress</a:t>
            </a:r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370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1524000" y="257561"/>
            <a:ext cx="9144000" cy="477982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3: Model 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Parameters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524000" y="685800"/>
            <a:ext cx="9144000" cy="533400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Model architecture</a:t>
            </a:r>
          </a:p>
        </p:txBody>
      </p: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1524001" y="6581002"/>
            <a:ext cx="16626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 Project in progress</a:t>
            </a:r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1219201"/>
            <a:ext cx="4724400" cy="47244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6400801" y="1527705"/>
            <a:ext cx="4253752" cy="4827058"/>
          </a:xfrm>
          <a:prstGeom prst="roundRect">
            <a:avLst>
              <a:gd name="adj" fmla="val 14358"/>
            </a:avLst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Only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forward connections from input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hidden layers  output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Strategy control units for 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modulating the processing efficiency of each </a:t>
            </a:r>
            <a:r>
              <a:rPr lang="en-US" dirty="0" err="1" smtClean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neuropathway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corresponding to each strategy.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Negative bias (-5) for hidden units for 0 initial activation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493163"/>
              </p:ext>
            </p:extLst>
          </p:nvPr>
        </p:nvGraphicFramePr>
        <p:xfrm>
          <a:off x="6973365" y="3982339"/>
          <a:ext cx="3093580" cy="123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5857"/>
                <a:gridCol w="640933"/>
                <a:gridCol w="773395"/>
                <a:gridCol w="773395"/>
              </a:tblGrid>
              <a:tr h="2649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Control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 3</a:t>
                      </a:r>
                      <a:endParaRPr lang="en-US" sz="1400" dirty="0"/>
                    </a:p>
                  </a:txBody>
                  <a:tcPr/>
                </a:tc>
              </a:tr>
              <a:tr h="3181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dlPFC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-10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-10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279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MTL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-10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-10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279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Direct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-10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-10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+2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12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1524000" y="257561"/>
            <a:ext cx="9144000" cy="477982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3: Model 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Parameters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524000" y="685800"/>
            <a:ext cx="9144000" cy="533400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Input and output representations</a:t>
            </a:r>
          </a:p>
        </p:txBody>
      </p: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1524001" y="6581002"/>
            <a:ext cx="16626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 Project in progress</a:t>
            </a:r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1219201"/>
            <a:ext cx="4724400" cy="472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355" y="4236721"/>
            <a:ext cx="4267199" cy="170688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6400801" y="1249364"/>
            <a:ext cx="4253752" cy="2730957"/>
          </a:xfrm>
          <a:prstGeom prst="roundRect">
            <a:avLst>
              <a:gd name="adj" fmla="val 14358"/>
            </a:avLst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Distributed input representations for numbers from 0 to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Localist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output representations for answers from 1 to 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18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057401" y="1066801"/>
            <a:ext cx="8534401" cy="2323057"/>
            <a:chOff x="670019" y="1026855"/>
            <a:chExt cx="8305801" cy="2323057"/>
          </a:xfrm>
        </p:grpSpPr>
        <p:sp>
          <p:nvSpPr>
            <p:cNvPr id="2" name="Rectangle 1"/>
            <p:cNvSpPr/>
            <p:nvPr/>
          </p:nvSpPr>
          <p:spPr>
            <a:xfrm>
              <a:off x="3265582" y="1026855"/>
              <a:ext cx="5710238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2000" b="1" dirty="0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</a:rPr>
                <a:t>The ability to efficiently retrieve basic facts from memory and bring them to bear into ever-changing situations is a cardinal feature of children’s cognitive development. </a:t>
              </a:r>
              <a:r>
                <a:rPr lang="en-US" sz="1200" dirty="0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</a:rPr>
                <a:t>(</a:t>
              </a:r>
              <a:r>
                <a:rPr lang="en-US" sz="1200" dirty="0" err="1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</a:rPr>
                <a:t>Siegler</a:t>
              </a:r>
              <a:r>
                <a:rPr lang="en-US" sz="1200" dirty="0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</a:rPr>
                <a:t>, 1996; Geary, 2006) </a:t>
              </a:r>
              <a:endParaRPr lang="en-US" sz="1200" i="1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019" y="1490632"/>
              <a:ext cx="2333074" cy="185928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grpSp>
        <p:nvGrpSpPr>
          <p:cNvPr id="12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Introduction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852338" y="3975354"/>
            <a:ext cx="8510863" cy="2273046"/>
            <a:chOff x="328337" y="4022300"/>
            <a:chExt cx="8282263" cy="2273046"/>
          </a:xfrm>
        </p:grpSpPr>
        <p:sp>
          <p:nvSpPr>
            <p:cNvPr id="75" name="Rectangle 74"/>
            <p:cNvSpPr/>
            <p:nvPr/>
          </p:nvSpPr>
          <p:spPr>
            <a:xfrm>
              <a:off x="3335095" y="4250900"/>
              <a:ext cx="5275505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2000" b="1" dirty="0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</a:rPr>
                <a:t>Little is known about how this ability develops as the brain matures from childhood through adolescence into adulthood?</a:t>
              </a:r>
            </a:p>
          </p:txBody>
        </p:sp>
        <p:pic>
          <p:nvPicPr>
            <p:cNvPr id="20" name="Picture 2" descr="http://www.plosbiology.org/article/fetchObject.action?uri=info:doi/10.1371/journal.pbio.1000158.g001&amp;representation=PNG_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37" y="4022300"/>
              <a:ext cx="2895600" cy="227304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492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1524000" y="257561"/>
            <a:ext cx="9144000" cy="477982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3: Model Parameters (Lang)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524000" y="685800"/>
            <a:ext cx="9144000" cy="533400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Manipulating strategy differences in testing environment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524000" y="5791201"/>
            <a:ext cx="9144000" cy="810399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We created four sets of testing environment to reflect ratio of differences in strategy use</a:t>
            </a:r>
          </a:p>
        </p:txBody>
      </p: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1524001" y="6581002"/>
            <a:ext cx="16626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 Project in progress</a:t>
            </a:r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43809"/>
            <a:ext cx="4024282" cy="3566160"/>
          </a:xfrm>
          <a:prstGeom prst="rect">
            <a:avLst/>
          </a:prstGeom>
        </p:spPr>
      </p:pic>
      <p:graphicFrame>
        <p:nvGraphicFramePr>
          <p:cNvPr id="20" name="Chart 19"/>
          <p:cNvGraphicFramePr>
            <a:graphicFrameLocks/>
          </p:cNvGraphicFramePr>
          <p:nvPr>
            <p:extLst/>
          </p:nvPr>
        </p:nvGraphicFramePr>
        <p:xfrm>
          <a:off x="5943600" y="1219200"/>
          <a:ext cx="43434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>
            <p:extLst/>
          </p:nvPr>
        </p:nvGraphicFramePr>
        <p:xfrm>
          <a:off x="6019800" y="3048000"/>
          <a:ext cx="4419600" cy="28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76423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1285489"/>
            <a:ext cx="6293779" cy="5145820"/>
          </a:xfrm>
          <a:prstGeom prst="rect">
            <a:avLst/>
          </a:prstGeom>
        </p:spPr>
      </p:pic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1524000" y="257561"/>
            <a:ext cx="9144000" cy="477982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3: Stimulated Behavioral Outcomes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524000" y="762000"/>
            <a:ext cx="9144000" cy="533400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Developmental changes in accuracy for addition problem solving </a:t>
            </a:r>
          </a:p>
        </p:txBody>
      </p: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1524001" y="6581002"/>
            <a:ext cx="16626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 Project in progress</a:t>
            </a:r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0" y="3879890"/>
            <a:ext cx="3516958" cy="26733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050" y="3905377"/>
            <a:ext cx="6847900" cy="266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38" y="838200"/>
            <a:ext cx="8960762" cy="557784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0" y="0"/>
                <a:ext cx="9144000" cy="274638"/>
              </a:xfrm>
              <a:prstGeom prst="rect">
                <a:avLst/>
              </a:prstGeom>
              <a:gradFill>
                <a:gsLst>
                  <a:gs pos="49000">
                    <a:srgbClr val="C0000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0" y="6583363"/>
                <a:ext cx="9144000" cy="274637"/>
              </a:xfrm>
              <a:prstGeom prst="rect">
                <a:avLst/>
              </a:prstGeom>
              <a:gradFill>
                <a:gsLst>
                  <a:gs pos="49000">
                    <a:srgbClr val="C0000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charset="0"/>
                  <a:ea typeface="MS PGothic" charset="0"/>
                  <a:cs typeface="MS PGothic" charset="0"/>
                </a:endParaRPr>
              </a:p>
            </p:txBody>
          </p:sp>
        </p:grpSp>
        <p:sp>
          <p:nvSpPr>
            <p:cNvPr id="12" name="TextBox 25"/>
            <p:cNvSpPr txBox="1">
              <a:spLocks noChangeArrowheads="1"/>
            </p:cNvSpPr>
            <p:nvPr/>
          </p:nvSpPr>
          <p:spPr bwMode="auto">
            <a:xfrm>
              <a:off x="8534400" y="6553200"/>
              <a:ext cx="3810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altLang="zh-CN" sz="1200" b="1" dirty="0">
                  <a:latin typeface="Arial"/>
                  <a:ea typeface="黑体" charset="0"/>
                  <a:cs typeface="Arial"/>
                </a:rPr>
                <a:t>37</a:t>
              </a: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1524000" y="257561"/>
            <a:ext cx="9144000" cy="477982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3: Stimulated Neural Activation and Representations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1469067" y="3581401"/>
            <a:ext cx="9209567" cy="292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1524001" y="6581002"/>
            <a:ext cx="16626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 Project in progress</a:t>
            </a:r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19400" y="1219200"/>
            <a:ext cx="609600" cy="1981200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3810000" y="2133600"/>
            <a:ext cx="83820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534633" y="3810000"/>
            <a:ext cx="9144000" cy="2590800"/>
          </a:xfrm>
          <a:prstGeom prst="roundRect">
            <a:avLst>
              <a:gd name="adj" fmla="val 17150"/>
            </a:avLst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5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24000" y="3745722"/>
            <a:ext cx="9144000" cy="2731279"/>
            <a:chOff x="0" y="3745721"/>
            <a:chExt cx="9144000" cy="273127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379" y="4768286"/>
              <a:ext cx="6689421" cy="170871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0" y="3745721"/>
              <a:ext cx="9144000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dirty="0" smtClean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We </a:t>
              </a:r>
              <a:r>
                <a:rPr lang="en-US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therefore calculated the pairwise inter-problem absolute difference of 20-unit activity patterns to measure multi-unit representation stability.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6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0" y="0"/>
                <a:ext cx="9144000" cy="274638"/>
              </a:xfrm>
              <a:prstGeom prst="rect">
                <a:avLst/>
              </a:prstGeom>
              <a:gradFill>
                <a:gsLst>
                  <a:gs pos="49000">
                    <a:srgbClr val="C0000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0" y="6583363"/>
                <a:ext cx="9144000" cy="274637"/>
              </a:xfrm>
              <a:prstGeom prst="rect">
                <a:avLst/>
              </a:prstGeom>
              <a:gradFill>
                <a:gsLst>
                  <a:gs pos="49000">
                    <a:srgbClr val="C0000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charset="0"/>
                  <a:ea typeface="MS PGothic" charset="0"/>
                  <a:cs typeface="MS PGothic" charset="0"/>
                </a:endParaRPr>
              </a:p>
            </p:txBody>
          </p:sp>
        </p:grpSp>
        <p:sp>
          <p:nvSpPr>
            <p:cNvPr id="12" name="TextBox 25"/>
            <p:cNvSpPr txBox="1">
              <a:spLocks noChangeArrowheads="1"/>
            </p:cNvSpPr>
            <p:nvPr/>
          </p:nvSpPr>
          <p:spPr bwMode="auto">
            <a:xfrm>
              <a:off x="8534400" y="6553200"/>
              <a:ext cx="3810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altLang="zh-CN" sz="1200" b="1" dirty="0">
                  <a:latin typeface="Arial"/>
                  <a:ea typeface="黑体" charset="0"/>
                  <a:cs typeface="Arial"/>
                </a:rPr>
                <a:t>38</a:t>
              </a: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1524000" y="257561"/>
            <a:ext cx="9144000" cy="477982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3: Stimulated Brain-Behavior Correlation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32790" y="5059326"/>
            <a:ext cx="3678011" cy="5032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 = Inter-problem variability in RTs</a:t>
            </a:r>
          </a:p>
        </p:txBody>
      </p:sp>
      <p:sp>
        <p:nvSpPr>
          <p:cNvPr id="22" name="TextBox 19"/>
          <p:cNvSpPr txBox="1">
            <a:spLocks noChangeArrowheads="1"/>
          </p:cNvSpPr>
          <p:nvPr/>
        </p:nvSpPr>
        <p:spPr bwMode="auto">
          <a:xfrm>
            <a:off x="1524001" y="6581002"/>
            <a:ext cx="16626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 Project in progress</a:t>
            </a:r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655990" y="5059326"/>
            <a:ext cx="3683090" cy="5032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X = Inter-problem neural similarity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306060" y="4414852"/>
            <a:ext cx="1333501" cy="2747949"/>
            <a:chOff x="3782059" y="4338651"/>
            <a:chExt cx="1333501" cy="2747949"/>
          </a:xfrm>
        </p:grpSpPr>
        <p:sp>
          <p:nvSpPr>
            <p:cNvPr id="20" name="Rounded Rectangle 19"/>
            <p:cNvSpPr/>
            <p:nvPr/>
          </p:nvSpPr>
          <p:spPr>
            <a:xfrm>
              <a:off x="3782059" y="5905667"/>
              <a:ext cx="1333501" cy="495133"/>
            </a:xfrm>
            <a:prstGeom prst="roundRect">
              <a:avLst/>
            </a:prstGeom>
            <a:solidFill>
              <a:srgbClr val="CC0000"/>
            </a:solidFill>
            <a:ln w="3175">
              <a:noFill/>
            </a:ln>
            <a:effectLst>
              <a:glow rad="101600">
                <a:schemeClr val="bg1">
                  <a:lumMod val="8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i="1" dirty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Corr(X, Y)</a:t>
              </a:r>
            </a:p>
          </p:txBody>
        </p:sp>
        <p:sp>
          <p:nvSpPr>
            <p:cNvPr id="2" name="Left Brace 1"/>
            <p:cNvSpPr/>
            <p:nvPr/>
          </p:nvSpPr>
          <p:spPr>
            <a:xfrm>
              <a:off x="4282439" y="4338651"/>
              <a:ext cx="365761" cy="2747949"/>
            </a:xfrm>
            <a:prstGeom prst="leftBrace">
              <a:avLst>
                <a:gd name="adj1" fmla="val 8333"/>
                <a:gd name="adj2" fmla="val 48777"/>
              </a:avLst>
            </a:prstGeom>
            <a:ln>
              <a:solidFill>
                <a:srgbClr val="960000">
                  <a:alpha val="55000"/>
                </a:srgbClr>
              </a:solidFill>
            </a:ln>
            <a:scene3d>
              <a:camera prst="orthographicFront">
                <a:rot lat="0" lon="10799973" rev="1620000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352" y="1280160"/>
            <a:ext cx="8991449" cy="3749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1" y="895588"/>
            <a:ext cx="291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Children T2 (Neuronal)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0" y="89558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Children T2 (RTs)</a:t>
            </a:r>
          </a:p>
        </p:txBody>
      </p:sp>
    </p:spTree>
    <p:extLst>
      <p:ext uri="{BB962C8B-B14F-4D97-AF65-F5344CB8AC3E}">
        <p14:creationId xmlns:p14="http://schemas.microsoft.com/office/powerpoint/2010/main" val="18087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0" y="0"/>
                <a:ext cx="9144000" cy="274638"/>
              </a:xfrm>
              <a:prstGeom prst="rect">
                <a:avLst/>
              </a:prstGeom>
              <a:gradFill>
                <a:gsLst>
                  <a:gs pos="49000">
                    <a:srgbClr val="C0000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0" y="6583363"/>
                <a:ext cx="9144000" cy="274637"/>
              </a:xfrm>
              <a:prstGeom prst="rect">
                <a:avLst/>
              </a:prstGeom>
              <a:gradFill>
                <a:gsLst>
                  <a:gs pos="49000">
                    <a:srgbClr val="C0000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charset="0"/>
                  <a:ea typeface="MS PGothic" charset="0"/>
                  <a:cs typeface="MS PGothic" charset="0"/>
                </a:endParaRPr>
              </a:p>
            </p:txBody>
          </p:sp>
        </p:grpSp>
        <p:sp>
          <p:nvSpPr>
            <p:cNvPr id="12" name="TextBox 25"/>
            <p:cNvSpPr txBox="1">
              <a:spLocks noChangeArrowheads="1"/>
            </p:cNvSpPr>
            <p:nvPr/>
          </p:nvSpPr>
          <p:spPr bwMode="auto">
            <a:xfrm>
              <a:off x="8534400" y="6553200"/>
              <a:ext cx="3810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altLang="zh-CN" sz="1200" b="1" dirty="0">
                  <a:latin typeface="Arial"/>
                  <a:ea typeface="黑体" charset="0"/>
                  <a:cs typeface="Arial"/>
                </a:rPr>
                <a:t>39</a:t>
              </a: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1524000" y="257561"/>
            <a:ext cx="9144000" cy="477982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3: Stimulated brain-behavior relationship </a:t>
            </a:r>
          </a:p>
        </p:txBody>
      </p:sp>
      <p:sp>
        <p:nvSpPr>
          <p:cNvPr id="22" name="TextBox 19"/>
          <p:cNvSpPr txBox="1">
            <a:spLocks noChangeArrowheads="1"/>
          </p:cNvSpPr>
          <p:nvPr/>
        </p:nvSpPr>
        <p:spPr bwMode="auto">
          <a:xfrm>
            <a:off x="1524001" y="6581002"/>
            <a:ext cx="16626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 Project in progress</a:t>
            </a:r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084" y="1371600"/>
            <a:ext cx="8821832" cy="35052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524000" y="762000"/>
            <a:ext cx="9144000" cy="533400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Developmental changes in brain-behavior correlation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534633" y="5110480"/>
            <a:ext cx="9144000" cy="1290320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Outcomes from computational modelling indicate similar non-linear developmental changes in neural activation, inter-problem representation stability and its relation with inter-problem variability in RTs.</a:t>
            </a:r>
          </a:p>
        </p:txBody>
      </p:sp>
    </p:spTree>
    <p:extLst>
      <p:ext uri="{BB962C8B-B14F-4D97-AF65-F5344CB8AC3E}">
        <p14:creationId xmlns:p14="http://schemas.microsoft.com/office/powerpoint/2010/main" val="99063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7"/>
          <p:cNvGrpSpPr>
            <a:grpSpLocks/>
          </p:cNvGrpSpPr>
          <p:nvPr/>
        </p:nvGrpSpPr>
        <p:grpSpPr bwMode="auto">
          <a:xfrm>
            <a:off x="1" y="0"/>
            <a:ext cx="12323035" cy="6858000"/>
            <a:chOff x="0" y="0"/>
            <a:chExt cx="9144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Summary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0972" y="1598064"/>
            <a:ext cx="90801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Some success in capturing behavioral and neuroimaging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Issues: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 smtClean="0"/>
              <a:t>      (a) The variety of strategies is overly simplified</a:t>
            </a:r>
          </a:p>
          <a:p>
            <a:endParaRPr lang="en-US" sz="2000" dirty="0"/>
          </a:p>
          <a:p>
            <a:r>
              <a:rPr lang="en-US" sz="2000" dirty="0" smtClean="0"/>
              <a:t>      (b) There is no explanation for transition or development of strategy use</a:t>
            </a:r>
          </a:p>
          <a:p>
            <a:endParaRPr lang="en-US" sz="2000" dirty="0"/>
          </a:p>
          <a:p>
            <a:r>
              <a:rPr lang="en-US" sz="2000" dirty="0" smtClean="0"/>
              <a:t>      (c) The interaction of language, control and sensory systems is absent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24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7"/>
          <p:cNvGrpSpPr>
            <a:grpSpLocks/>
          </p:cNvGrpSpPr>
          <p:nvPr/>
        </p:nvGrpSpPr>
        <p:grpSpPr bwMode="auto">
          <a:xfrm>
            <a:off x="1" y="0"/>
            <a:ext cx="12323035" cy="6858000"/>
            <a:chOff x="0" y="0"/>
            <a:chExt cx="9144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Outline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5836" y="1145136"/>
            <a:ext cx="1138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Behavioral and neuroimaging data on strategy use in arithmetic problem solving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5836" y="2828835"/>
            <a:ext cx="11382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 toy model to connect the theory and data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5836" y="3969790"/>
            <a:ext cx="1138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The on-going modeling project for the development of strategy use over development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976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7"/>
          <p:cNvGrpSpPr>
            <a:grpSpLocks/>
          </p:cNvGrpSpPr>
          <p:nvPr/>
        </p:nvGrpSpPr>
        <p:grpSpPr bwMode="auto">
          <a:xfrm>
            <a:off x="1" y="0"/>
            <a:ext cx="12323035" cy="6858000"/>
            <a:chOff x="0" y="0"/>
            <a:chExt cx="9144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General goal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1151" y="1478422"/>
            <a:ext cx="92294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Establish a computational framework for developing arithmetic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For a broader range of children from preschooler to children in early elementary school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Investigate how the use of different strategies promote the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Examine the interaction of different brain systems underpinning the strategy change in arithmetic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88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7"/>
          <p:cNvGrpSpPr>
            <a:grpSpLocks/>
          </p:cNvGrpSpPr>
          <p:nvPr/>
        </p:nvGrpSpPr>
        <p:grpSpPr bwMode="auto">
          <a:xfrm>
            <a:off x="1" y="0"/>
            <a:ext cx="12323035" cy="6858000"/>
            <a:chOff x="0" y="0"/>
            <a:chExt cx="9144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SCADS model (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Shrager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&amp; 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Siegler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1998)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52" y="1427148"/>
            <a:ext cx="5702200" cy="4592653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825" y="3597549"/>
            <a:ext cx="3174038" cy="270403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524951" y="1427148"/>
            <a:ext cx="50001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The strategy system used in children is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SCADS model implemented these strategies as computerized operators in action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143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39451" y="5237595"/>
            <a:ext cx="1857138" cy="660903"/>
            <a:chOff x="1364566" y="5450186"/>
            <a:chExt cx="1857138" cy="660903"/>
          </a:xfrm>
        </p:grpSpPr>
        <p:sp>
          <p:nvSpPr>
            <p:cNvPr id="4" name="圆角矩形 3"/>
            <p:cNvSpPr/>
            <p:nvPr/>
          </p:nvSpPr>
          <p:spPr>
            <a:xfrm>
              <a:off x="1364566" y="5450186"/>
              <a:ext cx="1857138" cy="660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422356" y="5644824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774478" y="5644825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131481" y="5631250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499110" y="5631250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871528" y="5638037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506197" y="5246654"/>
            <a:ext cx="1898399" cy="660903"/>
            <a:chOff x="1361280" y="5450663"/>
            <a:chExt cx="1898399" cy="660903"/>
          </a:xfrm>
        </p:grpSpPr>
        <p:sp>
          <p:nvSpPr>
            <p:cNvPr id="12" name="圆角矩形 11"/>
            <p:cNvSpPr/>
            <p:nvPr/>
          </p:nvSpPr>
          <p:spPr>
            <a:xfrm>
              <a:off x="1361280" y="5450663"/>
              <a:ext cx="1898399" cy="660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411619" y="5642718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774478" y="5644825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2167779" y="5649644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541692" y="5649643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23939" y="5651746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353899" y="3402594"/>
            <a:ext cx="3023858" cy="660903"/>
            <a:chOff x="2227150" y="3791893"/>
            <a:chExt cx="3023858" cy="660903"/>
          </a:xfrm>
        </p:grpSpPr>
        <p:grpSp>
          <p:nvGrpSpPr>
            <p:cNvPr id="18" name="组合 17"/>
            <p:cNvGrpSpPr/>
            <p:nvPr/>
          </p:nvGrpSpPr>
          <p:grpSpPr>
            <a:xfrm>
              <a:off x="2227150" y="3791893"/>
              <a:ext cx="3023858" cy="660903"/>
              <a:chOff x="1059255" y="5450186"/>
              <a:chExt cx="3023858" cy="660903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1059255" y="5450186"/>
                <a:ext cx="3023858" cy="6609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240324" y="5631254"/>
                <a:ext cx="280658" cy="29876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1661312" y="5644825"/>
                <a:ext cx="280658" cy="29876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3186817" y="5644825"/>
                <a:ext cx="280658" cy="29876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607805" y="5631249"/>
                <a:ext cx="280658" cy="29876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3553483" y="3902389"/>
              <a:ext cx="570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229679" y="1726948"/>
            <a:ext cx="3141553" cy="660903"/>
            <a:chOff x="519339" y="2119735"/>
            <a:chExt cx="3141553" cy="660903"/>
          </a:xfrm>
        </p:grpSpPr>
        <p:grpSp>
          <p:nvGrpSpPr>
            <p:cNvPr id="27" name="组合 26"/>
            <p:cNvGrpSpPr/>
            <p:nvPr/>
          </p:nvGrpSpPr>
          <p:grpSpPr>
            <a:xfrm>
              <a:off x="519339" y="2119735"/>
              <a:ext cx="3141553" cy="660903"/>
              <a:chOff x="1048333" y="5457464"/>
              <a:chExt cx="2316290" cy="660903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1048333" y="5457464"/>
                <a:ext cx="2316290" cy="66090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133719" y="5644824"/>
                <a:ext cx="256600" cy="29876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1767989" y="5643337"/>
                <a:ext cx="256600" cy="29876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2621667" y="5638527"/>
                <a:ext cx="256600" cy="29876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1079460" y="2305608"/>
              <a:ext cx="348023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3131035" y="2304751"/>
              <a:ext cx="348023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022839" y="2197473"/>
              <a:ext cx="570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587171" y="1726941"/>
            <a:ext cx="1666932" cy="660903"/>
            <a:chOff x="1461041" y="5450186"/>
            <a:chExt cx="1666932" cy="660903"/>
          </a:xfrm>
        </p:grpSpPr>
        <p:sp>
          <p:nvSpPr>
            <p:cNvPr id="43" name="圆角矩形 42"/>
            <p:cNvSpPr/>
            <p:nvPr/>
          </p:nvSpPr>
          <p:spPr>
            <a:xfrm>
              <a:off x="1461041" y="5450186"/>
              <a:ext cx="1666932" cy="66090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1610382" y="5631249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950810" y="5626529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320868" y="5626528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2676533" y="5623978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直接连接符 49"/>
          <p:cNvCxnSpPr>
            <a:stCxn id="5" idx="0"/>
            <a:endCxn id="20" idx="4"/>
          </p:cNvCxnSpPr>
          <p:nvPr/>
        </p:nvCxnSpPr>
        <p:spPr>
          <a:xfrm flipV="1">
            <a:off x="1537570" y="3882427"/>
            <a:ext cx="1137727" cy="1549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6" idx="0"/>
            <a:endCxn id="20" idx="4"/>
          </p:cNvCxnSpPr>
          <p:nvPr/>
        </p:nvCxnSpPr>
        <p:spPr>
          <a:xfrm flipV="1">
            <a:off x="1889692" y="3882427"/>
            <a:ext cx="785605" cy="1549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5" idx="0"/>
            <a:endCxn id="21" idx="4"/>
          </p:cNvCxnSpPr>
          <p:nvPr/>
        </p:nvCxnSpPr>
        <p:spPr>
          <a:xfrm flipV="1">
            <a:off x="1537570" y="3895998"/>
            <a:ext cx="1558715" cy="15362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6" idx="0"/>
            <a:endCxn id="21" idx="4"/>
          </p:cNvCxnSpPr>
          <p:nvPr/>
        </p:nvCxnSpPr>
        <p:spPr>
          <a:xfrm flipV="1">
            <a:off x="1889692" y="3895998"/>
            <a:ext cx="1206593" cy="1536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7" idx="0"/>
            <a:endCxn id="20" idx="4"/>
          </p:cNvCxnSpPr>
          <p:nvPr/>
        </p:nvCxnSpPr>
        <p:spPr>
          <a:xfrm flipV="1">
            <a:off x="2246695" y="3882427"/>
            <a:ext cx="428602" cy="1536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7" idx="0"/>
            <a:endCxn id="21" idx="4"/>
          </p:cNvCxnSpPr>
          <p:nvPr/>
        </p:nvCxnSpPr>
        <p:spPr>
          <a:xfrm flipV="1">
            <a:off x="2246695" y="3895998"/>
            <a:ext cx="849590" cy="1522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8" idx="0"/>
            <a:endCxn id="20" idx="4"/>
          </p:cNvCxnSpPr>
          <p:nvPr/>
        </p:nvCxnSpPr>
        <p:spPr>
          <a:xfrm flipV="1">
            <a:off x="2614324" y="3882427"/>
            <a:ext cx="60973" cy="1536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8" idx="0"/>
            <a:endCxn id="21" idx="4"/>
          </p:cNvCxnSpPr>
          <p:nvPr/>
        </p:nvCxnSpPr>
        <p:spPr>
          <a:xfrm flipV="1">
            <a:off x="2614324" y="3895998"/>
            <a:ext cx="481961" cy="1522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9" idx="0"/>
            <a:endCxn id="20" idx="4"/>
          </p:cNvCxnSpPr>
          <p:nvPr/>
        </p:nvCxnSpPr>
        <p:spPr>
          <a:xfrm flipH="1" flipV="1">
            <a:off x="2675297" y="3882427"/>
            <a:ext cx="311445" cy="1543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9" idx="0"/>
            <a:endCxn id="21" idx="4"/>
          </p:cNvCxnSpPr>
          <p:nvPr/>
        </p:nvCxnSpPr>
        <p:spPr>
          <a:xfrm flipV="1">
            <a:off x="2986742" y="3895998"/>
            <a:ext cx="109543" cy="1529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3" idx="0"/>
            <a:endCxn id="23" idx="4"/>
          </p:cNvCxnSpPr>
          <p:nvPr/>
        </p:nvCxnSpPr>
        <p:spPr>
          <a:xfrm flipV="1">
            <a:off x="3696865" y="3895998"/>
            <a:ext cx="924925" cy="1542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4" idx="0"/>
            <a:endCxn id="23" idx="4"/>
          </p:cNvCxnSpPr>
          <p:nvPr/>
        </p:nvCxnSpPr>
        <p:spPr>
          <a:xfrm flipV="1">
            <a:off x="4059724" y="3895998"/>
            <a:ext cx="562066" cy="1544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5" idx="0"/>
            <a:endCxn id="23" idx="4"/>
          </p:cNvCxnSpPr>
          <p:nvPr/>
        </p:nvCxnSpPr>
        <p:spPr>
          <a:xfrm flipV="1">
            <a:off x="4453025" y="3895998"/>
            <a:ext cx="168765" cy="1549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6" idx="0"/>
            <a:endCxn id="23" idx="4"/>
          </p:cNvCxnSpPr>
          <p:nvPr/>
        </p:nvCxnSpPr>
        <p:spPr>
          <a:xfrm flipH="1" flipV="1">
            <a:off x="4621790" y="3895998"/>
            <a:ext cx="205148" cy="154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7" idx="0"/>
            <a:endCxn id="23" idx="4"/>
          </p:cNvCxnSpPr>
          <p:nvPr/>
        </p:nvCxnSpPr>
        <p:spPr>
          <a:xfrm flipH="1" flipV="1">
            <a:off x="4621790" y="3895998"/>
            <a:ext cx="587395" cy="1551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13" idx="0"/>
            <a:endCxn id="24" idx="4"/>
          </p:cNvCxnSpPr>
          <p:nvPr/>
        </p:nvCxnSpPr>
        <p:spPr>
          <a:xfrm flipV="1">
            <a:off x="3696865" y="3882422"/>
            <a:ext cx="1345913" cy="1556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14" idx="0"/>
            <a:endCxn id="24" idx="4"/>
          </p:cNvCxnSpPr>
          <p:nvPr/>
        </p:nvCxnSpPr>
        <p:spPr>
          <a:xfrm flipV="1">
            <a:off x="4059724" y="3882422"/>
            <a:ext cx="983054" cy="1558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5" idx="0"/>
            <a:endCxn id="24" idx="4"/>
          </p:cNvCxnSpPr>
          <p:nvPr/>
        </p:nvCxnSpPr>
        <p:spPr>
          <a:xfrm flipV="1">
            <a:off x="4453025" y="3882422"/>
            <a:ext cx="589753" cy="1563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6" idx="0"/>
            <a:endCxn id="24" idx="4"/>
          </p:cNvCxnSpPr>
          <p:nvPr/>
        </p:nvCxnSpPr>
        <p:spPr>
          <a:xfrm flipV="1">
            <a:off x="4826938" y="3882422"/>
            <a:ext cx="215840" cy="1563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17" idx="0"/>
            <a:endCxn id="24" idx="4"/>
          </p:cNvCxnSpPr>
          <p:nvPr/>
        </p:nvCxnSpPr>
        <p:spPr>
          <a:xfrm flipH="1" flipV="1">
            <a:off x="5042778" y="3882422"/>
            <a:ext cx="166407" cy="1565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 flipV="1">
            <a:off x="1519499" y="2213068"/>
            <a:ext cx="1155798" cy="1370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endCxn id="34" idx="4"/>
          </p:cNvCxnSpPr>
          <p:nvPr/>
        </p:nvCxnSpPr>
        <p:spPr>
          <a:xfrm flipH="1" flipV="1">
            <a:off x="1963812" y="2211586"/>
            <a:ext cx="715256" cy="1355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/>
        </p:nvSpPr>
        <p:spPr>
          <a:xfrm>
            <a:off x="1470221" y="5911895"/>
            <a:ext cx="1815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Addend 1</a:t>
            </a:r>
          </a:p>
          <a:p>
            <a:pPr algn="ctr"/>
            <a:r>
              <a:rPr lang="en-US" dirty="0" smtClean="0"/>
              <a:t>(5 units)</a:t>
            </a:r>
            <a:endParaRPr lang="en-US" dirty="0"/>
          </a:p>
        </p:txBody>
      </p:sp>
      <p:sp>
        <p:nvSpPr>
          <p:cNvPr id="118" name="文本框 117"/>
          <p:cNvSpPr txBox="1"/>
          <p:nvPr/>
        </p:nvSpPr>
        <p:spPr>
          <a:xfrm>
            <a:off x="492974" y="3561949"/>
            <a:ext cx="181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Hidden (30 units)</a:t>
            </a:r>
            <a:endParaRPr lang="en-US" dirty="0"/>
          </a:p>
        </p:txBody>
      </p:sp>
      <p:sp>
        <p:nvSpPr>
          <p:cNvPr id="119" name="文本框 118"/>
          <p:cNvSpPr txBox="1"/>
          <p:nvPr/>
        </p:nvSpPr>
        <p:spPr>
          <a:xfrm>
            <a:off x="1345487" y="1215970"/>
            <a:ext cx="290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Answer (10 units)</a:t>
            </a:r>
            <a:endParaRPr lang="en-US" dirty="0"/>
          </a:p>
        </p:txBody>
      </p:sp>
      <p:sp>
        <p:nvSpPr>
          <p:cNvPr id="120" name="文本框 119"/>
          <p:cNvSpPr txBox="1"/>
          <p:nvPr/>
        </p:nvSpPr>
        <p:spPr>
          <a:xfrm>
            <a:off x="4515292" y="1215963"/>
            <a:ext cx="191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Strategy (4 units)</a:t>
            </a:r>
            <a:endParaRPr lang="en-US" dirty="0"/>
          </a:p>
        </p:txBody>
      </p:sp>
      <p:cxnSp>
        <p:nvCxnSpPr>
          <p:cNvPr id="121" name="直接连接符 120"/>
          <p:cNvCxnSpPr>
            <a:stCxn id="20" idx="0"/>
            <a:endCxn id="30" idx="4"/>
          </p:cNvCxnSpPr>
          <p:nvPr/>
        </p:nvCxnSpPr>
        <p:spPr>
          <a:xfrm flipH="1" flipV="1">
            <a:off x="2379751" y="2211586"/>
            <a:ext cx="295546" cy="1372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20" idx="0"/>
            <a:endCxn id="33" idx="4"/>
          </p:cNvCxnSpPr>
          <p:nvPr/>
        </p:nvCxnSpPr>
        <p:spPr>
          <a:xfrm flipV="1">
            <a:off x="2675297" y="2206776"/>
            <a:ext cx="862286" cy="1376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20" idx="0"/>
            <a:endCxn id="38" idx="4"/>
          </p:cNvCxnSpPr>
          <p:nvPr/>
        </p:nvCxnSpPr>
        <p:spPr>
          <a:xfrm flipV="1">
            <a:off x="2675297" y="2210729"/>
            <a:ext cx="1340090" cy="13729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20" idx="0"/>
            <a:endCxn id="48" idx="4"/>
          </p:cNvCxnSpPr>
          <p:nvPr/>
        </p:nvCxnSpPr>
        <p:spPr>
          <a:xfrm flipV="1">
            <a:off x="2675297" y="2199498"/>
            <a:ext cx="3267695" cy="1384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>
            <a:stCxn id="20" idx="0"/>
            <a:endCxn id="47" idx="4"/>
          </p:cNvCxnSpPr>
          <p:nvPr/>
        </p:nvCxnSpPr>
        <p:spPr>
          <a:xfrm flipV="1">
            <a:off x="2675297" y="2202048"/>
            <a:ext cx="2912030" cy="1381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>
            <a:stCxn id="20" idx="0"/>
            <a:endCxn id="46" idx="4"/>
          </p:cNvCxnSpPr>
          <p:nvPr/>
        </p:nvCxnSpPr>
        <p:spPr>
          <a:xfrm flipV="1">
            <a:off x="2675297" y="2202049"/>
            <a:ext cx="2541972" cy="1381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>
            <a:stCxn id="20" idx="0"/>
            <a:endCxn id="45" idx="4"/>
          </p:cNvCxnSpPr>
          <p:nvPr/>
        </p:nvCxnSpPr>
        <p:spPr>
          <a:xfrm flipV="1">
            <a:off x="2675297" y="2206769"/>
            <a:ext cx="2201544" cy="1376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本框 147"/>
          <p:cNvSpPr txBox="1"/>
          <p:nvPr/>
        </p:nvSpPr>
        <p:spPr>
          <a:xfrm>
            <a:off x="3499832" y="5916587"/>
            <a:ext cx="1815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Addend 2</a:t>
            </a:r>
          </a:p>
          <a:p>
            <a:pPr algn="ctr"/>
            <a:r>
              <a:rPr lang="en-US" dirty="0" smtClean="0"/>
              <a:t>(5 units)</a:t>
            </a:r>
            <a:endParaRPr lang="en-US" dirty="0"/>
          </a:p>
        </p:txBody>
      </p:sp>
      <p:sp>
        <p:nvSpPr>
          <p:cNvPr id="149" name="文本框 148"/>
          <p:cNvSpPr txBox="1"/>
          <p:nvPr/>
        </p:nvSpPr>
        <p:spPr>
          <a:xfrm>
            <a:off x="6800926" y="1215963"/>
            <a:ext cx="5122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feed-forward model with </a:t>
            </a:r>
            <a:r>
              <a:rPr lang="en-US" dirty="0" err="1" smtClean="0"/>
              <a:t>backpropagation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For small number addition problem (addend&lt;=5)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Combining the neural network model with symbolic operator model as in SCADS</a:t>
            </a:r>
            <a:endParaRPr lang="en-US" dirty="0"/>
          </a:p>
        </p:txBody>
      </p:sp>
      <p:sp>
        <p:nvSpPr>
          <p:cNvPr id="150" name="文本框 149"/>
          <p:cNvSpPr txBox="1"/>
          <p:nvPr/>
        </p:nvSpPr>
        <p:spPr>
          <a:xfrm>
            <a:off x="5775303" y="5239440"/>
            <a:ext cx="5125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Parameter Delta (0 ~ 1):</a:t>
            </a:r>
          </a:p>
          <a:p>
            <a:r>
              <a:rPr lang="en-US" dirty="0" smtClean="0"/>
              <a:t>Control the </a:t>
            </a:r>
            <a:r>
              <a:rPr lang="en-US" dirty="0" err="1" smtClean="0"/>
              <a:t>distributedness</a:t>
            </a:r>
            <a:r>
              <a:rPr lang="en-US" dirty="0" smtClean="0"/>
              <a:t> of input</a:t>
            </a:r>
          </a:p>
          <a:p>
            <a:r>
              <a:rPr lang="en-US" dirty="0"/>
              <a:t>1</a:t>
            </a:r>
            <a:r>
              <a:rPr lang="en-US" dirty="0" smtClean="0"/>
              <a:t> = complete </a:t>
            </a:r>
            <a:r>
              <a:rPr lang="en-US" dirty="0" err="1" smtClean="0"/>
              <a:t>localist</a:t>
            </a:r>
            <a:r>
              <a:rPr lang="en-US" dirty="0" smtClean="0"/>
              <a:t> representation</a:t>
            </a:r>
            <a:endParaRPr lang="en-US" dirty="0"/>
          </a:p>
        </p:txBody>
      </p:sp>
      <p:cxnSp>
        <p:nvCxnSpPr>
          <p:cNvPr id="79" name="直接连接符 78"/>
          <p:cNvCxnSpPr>
            <a:stCxn id="21" idx="0"/>
            <a:endCxn id="48" idx="4"/>
          </p:cNvCxnSpPr>
          <p:nvPr/>
        </p:nvCxnSpPr>
        <p:spPr>
          <a:xfrm flipV="1">
            <a:off x="3096285" y="2199498"/>
            <a:ext cx="2846707" cy="1397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21" idx="0"/>
            <a:endCxn id="47" idx="4"/>
          </p:cNvCxnSpPr>
          <p:nvPr/>
        </p:nvCxnSpPr>
        <p:spPr>
          <a:xfrm flipV="1">
            <a:off x="3096285" y="2202048"/>
            <a:ext cx="2491042" cy="1395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21" idx="0"/>
            <a:endCxn id="46" idx="4"/>
          </p:cNvCxnSpPr>
          <p:nvPr/>
        </p:nvCxnSpPr>
        <p:spPr>
          <a:xfrm flipV="1">
            <a:off x="3096285" y="2202049"/>
            <a:ext cx="2120984" cy="139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21" idx="0"/>
          </p:cNvCxnSpPr>
          <p:nvPr/>
        </p:nvCxnSpPr>
        <p:spPr>
          <a:xfrm flipV="1">
            <a:off x="3096285" y="2219437"/>
            <a:ext cx="1776685" cy="1377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23" idx="0"/>
            <a:endCxn id="48" idx="4"/>
          </p:cNvCxnSpPr>
          <p:nvPr/>
        </p:nvCxnSpPr>
        <p:spPr>
          <a:xfrm flipV="1">
            <a:off x="4621790" y="2199498"/>
            <a:ext cx="1321202" cy="1397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>
            <a:stCxn id="23" idx="0"/>
            <a:endCxn id="47" idx="4"/>
          </p:cNvCxnSpPr>
          <p:nvPr/>
        </p:nvCxnSpPr>
        <p:spPr>
          <a:xfrm flipV="1">
            <a:off x="4621790" y="2202048"/>
            <a:ext cx="965537" cy="1395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stCxn id="23" idx="0"/>
            <a:endCxn id="46" idx="4"/>
          </p:cNvCxnSpPr>
          <p:nvPr/>
        </p:nvCxnSpPr>
        <p:spPr>
          <a:xfrm flipV="1">
            <a:off x="4621790" y="2202049"/>
            <a:ext cx="595479" cy="139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23" idx="0"/>
            <a:endCxn id="45" idx="4"/>
          </p:cNvCxnSpPr>
          <p:nvPr/>
        </p:nvCxnSpPr>
        <p:spPr>
          <a:xfrm flipV="1">
            <a:off x="4621790" y="2206769"/>
            <a:ext cx="255051" cy="1390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24" idx="0"/>
            <a:endCxn id="48" idx="4"/>
          </p:cNvCxnSpPr>
          <p:nvPr/>
        </p:nvCxnSpPr>
        <p:spPr>
          <a:xfrm flipV="1">
            <a:off x="5042778" y="2199498"/>
            <a:ext cx="900214" cy="1384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24" idx="0"/>
            <a:endCxn id="47" idx="4"/>
          </p:cNvCxnSpPr>
          <p:nvPr/>
        </p:nvCxnSpPr>
        <p:spPr>
          <a:xfrm flipV="1">
            <a:off x="5042778" y="2202048"/>
            <a:ext cx="544549" cy="13816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24" idx="0"/>
            <a:endCxn id="46" idx="4"/>
          </p:cNvCxnSpPr>
          <p:nvPr/>
        </p:nvCxnSpPr>
        <p:spPr>
          <a:xfrm flipV="1">
            <a:off x="5042778" y="2202049"/>
            <a:ext cx="174491" cy="13816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stCxn id="24" idx="0"/>
            <a:endCxn id="45" idx="4"/>
          </p:cNvCxnSpPr>
          <p:nvPr/>
        </p:nvCxnSpPr>
        <p:spPr>
          <a:xfrm flipH="1" flipV="1">
            <a:off x="4876841" y="2206769"/>
            <a:ext cx="165937" cy="1376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/>
          <p:cNvSpPr txBox="1"/>
          <p:nvPr/>
        </p:nvSpPr>
        <p:spPr>
          <a:xfrm>
            <a:off x="348649" y="1876680"/>
            <a:ext cx="87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28" name="文本框 127"/>
          <p:cNvSpPr txBox="1"/>
          <p:nvPr/>
        </p:nvSpPr>
        <p:spPr>
          <a:xfrm>
            <a:off x="452020" y="5393043"/>
            <a:ext cx="87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51" name="文本框 150"/>
          <p:cNvSpPr txBox="1"/>
          <p:nvPr/>
        </p:nvSpPr>
        <p:spPr>
          <a:xfrm>
            <a:off x="6711914" y="2915618"/>
            <a:ext cx="5122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Confidence Criterion: </a:t>
            </a:r>
          </a:p>
          <a:p>
            <a:pPr marL="342900" indent="-342900">
              <a:buAutoNum type="arabicPeriod"/>
            </a:pPr>
            <a:r>
              <a:rPr lang="en-US" dirty="0" smtClean="0"/>
              <a:t>On answer outputs, the highest activation above the criterion was taken as the answer;</a:t>
            </a:r>
          </a:p>
          <a:p>
            <a:pPr marL="342900" indent="-342900">
              <a:buAutoNum type="arabicPeriod"/>
            </a:pPr>
            <a:r>
              <a:rPr lang="en-US" dirty="0" smtClean="0"/>
              <a:t>On the strategy outputs, the highest activation was taken as the strategy to use; if no higher than criterion, chose randomly.</a:t>
            </a:r>
          </a:p>
          <a:p>
            <a:endParaRPr lang="en-US" dirty="0"/>
          </a:p>
        </p:txBody>
      </p:sp>
      <p:grpSp>
        <p:nvGrpSpPr>
          <p:cNvPr id="152" name="Group 7"/>
          <p:cNvGrpSpPr>
            <a:grpSpLocks/>
          </p:cNvGrpSpPr>
          <p:nvPr/>
        </p:nvGrpSpPr>
        <p:grpSpPr bwMode="auto">
          <a:xfrm>
            <a:off x="1" y="0"/>
            <a:ext cx="12323035" cy="6858000"/>
            <a:chOff x="0" y="0"/>
            <a:chExt cx="9144000" cy="6858000"/>
          </a:xfrm>
        </p:grpSpPr>
        <p:sp>
          <p:nvSpPr>
            <p:cNvPr id="153" name="Rectangle 16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4" name="Rectangle 17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94" name="Rounded Rectangle 18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Model architecture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95" name="直接连接符 94"/>
          <p:cNvCxnSpPr>
            <a:stCxn id="21" idx="0"/>
            <a:endCxn id="29" idx="4"/>
          </p:cNvCxnSpPr>
          <p:nvPr/>
        </p:nvCxnSpPr>
        <p:spPr>
          <a:xfrm flipH="1" flipV="1">
            <a:off x="1519499" y="2213073"/>
            <a:ext cx="1576786" cy="1384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>
            <a:stCxn id="23" idx="0"/>
            <a:endCxn id="29" idx="4"/>
          </p:cNvCxnSpPr>
          <p:nvPr/>
        </p:nvCxnSpPr>
        <p:spPr>
          <a:xfrm flipH="1" flipV="1">
            <a:off x="1519499" y="2213073"/>
            <a:ext cx="3102291" cy="1384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24" idx="0"/>
            <a:endCxn id="29" idx="4"/>
          </p:cNvCxnSpPr>
          <p:nvPr/>
        </p:nvCxnSpPr>
        <p:spPr>
          <a:xfrm flipH="1" flipV="1">
            <a:off x="1519499" y="2213073"/>
            <a:ext cx="3523279" cy="13705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35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64" idx="2"/>
          </p:cNvCxnSpPr>
          <p:nvPr/>
        </p:nvCxnSpPr>
        <p:spPr>
          <a:xfrm>
            <a:off x="3162300" y="3900054"/>
            <a:ext cx="2400300" cy="175260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70" idx="2"/>
          </p:cNvCxnSpPr>
          <p:nvPr/>
        </p:nvCxnSpPr>
        <p:spPr>
          <a:xfrm>
            <a:off x="4991101" y="4662054"/>
            <a:ext cx="869373" cy="99060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181600" y="1569027"/>
            <a:ext cx="2209800" cy="609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alibri"/>
                <a:cs typeface="Calibri"/>
              </a:rPr>
              <a:t>4 +</a:t>
            </a:r>
            <a:r>
              <a:rPr lang="en-US" sz="2400" b="1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alibri"/>
                <a:cs typeface="Calibri"/>
              </a:rPr>
              <a:t>7 = ?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209800" y="2209800"/>
            <a:ext cx="3238500" cy="1690254"/>
            <a:chOff x="685800" y="1967346"/>
            <a:chExt cx="3238500" cy="1690254"/>
          </a:xfrm>
        </p:grpSpPr>
        <p:sp>
          <p:nvSpPr>
            <p:cNvPr id="64" name="Rounded Rectangle 63"/>
            <p:cNvSpPr/>
            <p:nvPr/>
          </p:nvSpPr>
          <p:spPr>
            <a:xfrm>
              <a:off x="685800" y="2743200"/>
              <a:ext cx="1905000" cy="914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Verdana"/>
                  <a:cs typeface="Verdana"/>
                </a:rPr>
                <a:t>4, 5, 6, 7, 8, 9, 10, 11</a:t>
              </a:r>
            </a:p>
          </p:txBody>
        </p:sp>
        <p:cxnSp>
          <p:nvCxnSpPr>
            <p:cNvPr id="41" name="Straight Arrow Connector 40"/>
            <p:cNvCxnSpPr>
              <a:endCxn id="64" idx="0"/>
            </p:cNvCxnSpPr>
            <p:nvPr/>
          </p:nvCxnSpPr>
          <p:spPr>
            <a:xfrm flipH="1">
              <a:off x="1638300" y="1967346"/>
              <a:ext cx="2286000" cy="775854"/>
            </a:xfrm>
            <a:prstGeom prst="straightConnector1">
              <a:avLst/>
            </a:prstGeom>
            <a:ln w="28575" cmpd="sng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343400" y="2209801"/>
            <a:ext cx="1295400" cy="1340427"/>
            <a:chOff x="3124200" y="1936173"/>
            <a:chExt cx="1295400" cy="1340427"/>
          </a:xfrm>
        </p:grpSpPr>
        <p:cxnSp>
          <p:nvCxnSpPr>
            <p:cNvPr id="43" name="Straight Arrow Connector 42"/>
            <p:cNvCxnSpPr>
              <a:endCxn id="69" idx="0"/>
            </p:cNvCxnSpPr>
            <p:nvPr/>
          </p:nvCxnSpPr>
          <p:spPr>
            <a:xfrm flipH="1">
              <a:off x="3733800" y="1936173"/>
              <a:ext cx="685800" cy="807027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ounded Rectangle 68"/>
            <p:cNvSpPr/>
            <p:nvPr/>
          </p:nvSpPr>
          <p:spPr>
            <a:xfrm>
              <a:off x="3124200" y="2743200"/>
              <a:ext cx="1219200" cy="533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Verdana"/>
                  <a:cs typeface="Verdana"/>
                </a:rPr>
                <a:t>7 + 4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191000" y="3550228"/>
            <a:ext cx="1600200" cy="1111827"/>
            <a:chOff x="2895600" y="3307773"/>
            <a:chExt cx="1600200" cy="1111827"/>
          </a:xfrm>
        </p:grpSpPr>
        <p:cxnSp>
          <p:nvCxnSpPr>
            <p:cNvPr id="44" name="Straight Arrow Connector 43"/>
            <p:cNvCxnSpPr>
              <a:stCxn id="69" idx="2"/>
            </p:cNvCxnSpPr>
            <p:nvPr/>
          </p:nvCxnSpPr>
          <p:spPr>
            <a:xfrm flipH="1">
              <a:off x="3352800" y="3307773"/>
              <a:ext cx="304800" cy="699654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ounded Rectangle 69"/>
            <p:cNvSpPr/>
            <p:nvPr/>
          </p:nvSpPr>
          <p:spPr>
            <a:xfrm>
              <a:off x="2895600" y="3733800"/>
              <a:ext cx="1600200" cy="6858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Verdana"/>
                  <a:cs typeface="Verdana"/>
                </a:rPr>
                <a:t>7, 8, 9, 10, 11</a:t>
              </a:r>
            </a:p>
          </p:txBody>
        </p:sp>
      </p:grpSp>
      <p:sp>
        <p:nvSpPr>
          <p:cNvPr id="66" name="Rounded Rectangle 65"/>
          <p:cNvSpPr/>
          <p:nvPr/>
        </p:nvSpPr>
        <p:spPr>
          <a:xfrm>
            <a:off x="5105400" y="5652654"/>
            <a:ext cx="2438400" cy="609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96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alibri"/>
                <a:cs typeface="Calibri"/>
              </a:rPr>
              <a:t>11</a:t>
            </a:r>
          </a:p>
        </p:txBody>
      </p:sp>
      <p:grpSp>
        <p:nvGrpSpPr>
          <p:cNvPr id="39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1562100" y="1004454"/>
            <a:ext cx="9098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Children’s mix of multiple strategies in arithmetic problem solving</a:t>
            </a:r>
            <a:endParaRPr lang="en-US" sz="20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Introduction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38401" y="23622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Rote counting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572000" y="24384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Strategy 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999592" y="2223655"/>
            <a:ext cx="3211208" cy="3400283"/>
            <a:chOff x="5475592" y="2223654"/>
            <a:chExt cx="3211208" cy="3400283"/>
          </a:xfrm>
        </p:grpSpPr>
        <p:grpSp>
          <p:nvGrpSpPr>
            <p:cNvPr id="9" name="Group 8"/>
            <p:cNvGrpSpPr/>
            <p:nvPr/>
          </p:nvGrpSpPr>
          <p:grpSpPr>
            <a:xfrm>
              <a:off x="5638800" y="2223654"/>
              <a:ext cx="3048000" cy="1676400"/>
              <a:chOff x="5638800" y="1981200"/>
              <a:chExt cx="3048000" cy="1676400"/>
            </a:xfrm>
          </p:grpSpPr>
          <p:sp>
            <p:nvSpPr>
              <p:cNvPr id="98" name="Rounded Rectangle 97"/>
              <p:cNvSpPr/>
              <p:nvPr/>
            </p:nvSpPr>
            <p:spPr>
              <a:xfrm>
                <a:off x="7010400" y="2895599"/>
                <a:ext cx="1676400" cy="7620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96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960000"/>
                    </a:solidFill>
                    <a:latin typeface="Calibri"/>
                    <a:cs typeface="Calibri"/>
                  </a:rPr>
                  <a:t>Semantic-like memory</a:t>
                </a:r>
              </a:p>
            </p:txBody>
          </p:sp>
          <p:cxnSp>
            <p:nvCxnSpPr>
              <p:cNvPr id="50" name="Straight Arrow Connector 49"/>
              <p:cNvCxnSpPr>
                <a:endCxn id="98" idx="0"/>
              </p:cNvCxnSpPr>
              <p:nvPr/>
            </p:nvCxnSpPr>
            <p:spPr>
              <a:xfrm>
                <a:off x="5638800" y="1981200"/>
                <a:ext cx="2209800" cy="914399"/>
              </a:xfrm>
              <a:prstGeom prst="straightConnector1">
                <a:avLst/>
              </a:prstGeom>
              <a:ln w="28575">
                <a:solidFill>
                  <a:srgbClr val="96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/>
            <p:cNvCxnSpPr>
              <a:stCxn id="98" idx="2"/>
            </p:cNvCxnSpPr>
            <p:nvPr/>
          </p:nvCxnSpPr>
          <p:spPr>
            <a:xfrm flipH="1">
              <a:off x="5475592" y="3900054"/>
              <a:ext cx="2373008" cy="1723883"/>
            </a:xfrm>
            <a:prstGeom prst="straightConnector1">
              <a:avLst/>
            </a:prstGeom>
            <a:ln w="28575">
              <a:solidFill>
                <a:srgbClr val="96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6635159" y="2387024"/>
              <a:ext cx="1621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960000"/>
                  </a:solidFill>
                  <a:latin typeface="Arial"/>
                  <a:cs typeface="Arial"/>
                </a:rPr>
                <a:t>Fact retrieval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313792" y="3695520"/>
            <a:ext cx="2068208" cy="1957135"/>
            <a:chOff x="4789792" y="3695519"/>
            <a:chExt cx="2068208" cy="1957135"/>
          </a:xfrm>
        </p:grpSpPr>
        <p:cxnSp>
          <p:nvCxnSpPr>
            <p:cNvPr id="49" name="Straight Arrow Connector 48"/>
            <p:cNvCxnSpPr>
              <a:stCxn id="47" idx="2"/>
            </p:cNvCxnSpPr>
            <p:nvPr/>
          </p:nvCxnSpPr>
          <p:spPr>
            <a:xfrm flipH="1">
              <a:off x="5268608" y="4267200"/>
              <a:ext cx="555288" cy="1385454"/>
            </a:xfrm>
            <a:prstGeom prst="straightConnector1">
              <a:avLst/>
            </a:prstGeom>
            <a:ln w="25400">
              <a:solidFill>
                <a:srgbClr val="96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/>
            <p:cNvSpPr/>
            <p:nvPr/>
          </p:nvSpPr>
          <p:spPr>
            <a:xfrm>
              <a:off x="4789792" y="3695519"/>
              <a:ext cx="2068208" cy="5716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96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960000"/>
                  </a:solidFill>
                  <a:latin typeface="Calibri"/>
                  <a:cs typeface="Calibri"/>
                </a:rPr>
                <a:t>Associative memory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187440" y="2178627"/>
            <a:ext cx="2153982" cy="1413644"/>
            <a:chOff x="4663440" y="2178627"/>
            <a:chExt cx="2153982" cy="1413644"/>
          </a:xfrm>
        </p:grpSpPr>
        <p:sp>
          <p:nvSpPr>
            <p:cNvPr id="55" name="TextBox 54"/>
            <p:cNvSpPr txBox="1"/>
            <p:nvPr/>
          </p:nvSpPr>
          <p:spPr>
            <a:xfrm>
              <a:off x="4953000" y="2450068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Strategy 3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4663440" y="2178627"/>
              <a:ext cx="2153982" cy="1413644"/>
              <a:chOff x="4663440" y="2178627"/>
              <a:chExt cx="2153982" cy="141364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663440" y="2178627"/>
                <a:ext cx="1127760" cy="1413644"/>
                <a:chOff x="4663440" y="1936173"/>
                <a:chExt cx="1127760" cy="1413644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5029200" y="1936173"/>
                  <a:ext cx="609600" cy="838200"/>
                </a:xfrm>
                <a:prstGeom prst="straightConnector1">
                  <a:avLst/>
                </a:prstGeom>
                <a:ln w="25400">
                  <a:solidFill>
                    <a:srgbClr val="96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ounded Rectangle 83"/>
                <p:cNvSpPr/>
                <p:nvPr/>
              </p:nvSpPr>
              <p:spPr>
                <a:xfrm>
                  <a:off x="4663440" y="2816417"/>
                  <a:ext cx="1127760" cy="5334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96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  <a:latin typeface="Verdana"/>
                      <a:cs typeface="Verdana"/>
                    </a:rPr>
                    <a:t>4 + 7</a:t>
                  </a:r>
                </a:p>
              </p:txBody>
            </p:sp>
          </p:grpSp>
          <p:sp>
            <p:nvSpPr>
              <p:cNvPr id="86" name="Rounded Rectangle 85"/>
              <p:cNvSpPr/>
              <p:nvPr/>
            </p:nvSpPr>
            <p:spPr>
              <a:xfrm>
                <a:off x="6253356" y="3058870"/>
                <a:ext cx="564066" cy="52963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96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  <a:latin typeface="Verdana"/>
                    <a:cs typeface="Verdana"/>
                  </a:rPr>
                  <a:t>11</a:t>
                </a:r>
              </a:p>
            </p:txBody>
          </p:sp>
          <p:sp>
            <p:nvSpPr>
              <p:cNvPr id="33" name="Curved Left Arrow 32"/>
              <p:cNvSpPr/>
              <p:nvPr/>
            </p:nvSpPr>
            <p:spPr>
              <a:xfrm>
                <a:off x="6060378" y="3228944"/>
                <a:ext cx="137160" cy="183573"/>
              </a:xfrm>
              <a:prstGeom prst="curvedLeftArrow">
                <a:avLst/>
              </a:prstGeom>
              <a:noFill/>
              <a:ln>
                <a:solidFill>
                  <a:srgbClr val="96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           </a:t>
                </a:r>
              </a:p>
            </p:txBody>
          </p:sp>
          <p:sp>
            <p:nvSpPr>
              <p:cNvPr id="34" name="Curved Right Arrow 33"/>
              <p:cNvSpPr/>
              <p:nvPr/>
            </p:nvSpPr>
            <p:spPr>
              <a:xfrm flipV="1">
                <a:off x="5867400" y="3200400"/>
                <a:ext cx="137160" cy="205297"/>
              </a:xfrm>
              <a:prstGeom prst="curvedRightArrow">
                <a:avLst/>
              </a:prstGeom>
              <a:noFill/>
              <a:ln>
                <a:solidFill>
                  <a:srgbClr val="96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210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39451" y="5237595"/>
            <a:ext cx="1857138" cy="660903"/>
            <a:chOff x="1364566" y="5450186"/>
            <a:chExt cx="1857138" cy="660903"/>
          </a:xfrm>
        </p:grpSpPr>
        <p:sp>
          <p:nvSpPr>
            <p:cNvPr id="4" name="圆角矩形 3"/>
            <p:cNvSpPr/>
            <p:nvPr/>
          </p:nvSpPr>
          <p:spPr>
            <a:xfrm>
              <a:off x="1364566" y="5450186"/>
              <a:ext cx="1857138" cy="660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422356" y="5644824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774478" y="5644825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131481" y="5631250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499110" y="5631250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871528" y="5638037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506197" y="5246654"/>
            <a:ext cx="1898399" cy="660903"/>
            <a:chOff x="1361280" y="5450663"/>
            <a:chExt cx="1898399" cy="660903"/>
          </a:xfrm>
        </p:grpSpPr>
        <p:sp>
          <p:nvSpPr>
            <p:cNvPr id="12" name="圆角矩形 11"/>
            <p:cNvSpPr/>
            <p:nvPr/>
          </p:nvSpPr>
          <p:spPr>
            <a:xfrm>
              <a:off x="1361280" y="5450663"/>
              <a:ext cx="1898399" cy="660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411619" y="5642718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774478" y="5644825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2167779" y="5649644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541692" y="5649643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23939" y="5651746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353899" y="3402594"/>
            <a:ext cx="3023858" cy="660903"/>
            <a:chOff x="2227150" y="3791893"/>
            <a:chExt cx="3023858" cy="660903"/>
          </a:xfrm>
        </p:grpSpPr>
        <p:grpSp>
          <p:nvGrpSpPr>
            <p:cNvPr id="18" name="组合 17"/>
            <p:cNvGrpSpPr/>
            <p:nvPr/>
          </p:nvGrpSpPr>
          <p:grpSpPr>
            <a:xfrm>
              <a:off x="2227150" y="3791893"/>
              <a:ext cx="3023858" cy="660903"/>
              <a:chOff x="1059255" y="5450186"/>
              <a:chExt cx="3023858" cy="660903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1059255" y="5450186"/>
                <a:ext cx="3023858" cy="6609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240324" y="5631254"/>
                <a:ext cx="280658" cy="29876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1661312" y="5644825"/>
                <a:ext cx="280658" cy="29876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3186817" y="5644825"/>
                <a:ext cx="280658" cy="29876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607805" y="5631249"/>
                <a:ext cx="280658" cy="29876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3553483" y="3902389"/>
              <a:ext cx="570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229679" y="1726948"/>
            <a:ext cx="3141553" cy="660903"/>
            <a:chOff x="519339" y="2119735"/>
            <a:chExt cx="3141553" cy="660903"/>
          </a:xfrm>
        </p:grpSpPr>
        <p:grpSp>
          <p:nvGrpSpPr>
            <p:cNvPr id="27" name="组合 26"/>
            <p:cNvGrpSpPr/>
            <p:nvPr/>
          </p:nvGrpSpPr>
          <p:grpSpPr>
            <a:xfrm>
              <a:off x="519339" y="2119735"/>
              <a:ext cx="3141553" cy="660903"/>
              <a:chOff x="1048333" y="5457464"/>
              <a:chExt cx="2316290" cy="660903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1048333" y="5457464"/>
                <a:ext cx="2316290" cy="66090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133719" y="5644824"/>
                <a:ext cx="256600" cy="29876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1767989" y="5643337"/>
                <a:ext cx="256600" cy="29876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2621667" y="5638527"/>
                <a:ext cx="256600" cy="29876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1079460" y="2305608"/>
              <a:ext cx="348023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3131035" y="2304751"/>
              <a:ext cx="348023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022839" y="2197473"/>
              <a:ext cx="570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587171" y="1726941"/>
            <a:ext cx="1666932" cy="660903"/>
            <a:chOff x="1461041" y="5450186"/>
            <a:chExt cx="1666932" cy="660903"/>
          </a:xfrm>
        </p:grpSpPr>
        <p:sp>
          <p:nvSpPr>
            <p:cNvPr id="43" name="圆角矩形 42"/>
            <p:cNvSpPr/>
            <p:nvPr/>
          </p:nvSpPr>
          <p:spPr>
            <a:xfrm>
              <a:off x="1461041" y="5450186"/>
              <a:ext cx="1666932" cy="66090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1610382" y="5631249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950810" y="5626529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320868" y="5626528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2676533" y="5623978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直接连接符 49"/>
          <p:cNvCxnSpPr>
            <a:stCxn id="5" idx="0"/>
            <a:endCxn id="20" idx="4"/>
          </p:cNvCxnSpPr>
          <p:nvPr/>
        </p:nvCxnSpPr>
        <p:spPr>
          <a:xfrm flipV="1">
            <a:off x="1537570" y="3882427"/>
            <a:ext cx="1137727" cy="1549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6" idx="0"/>
            <a:endCxn id="20" idx="4"/>
          </p:cNvCxnSpPr>
          <p:nvPr/>
        </p:nvCxnSpPr>
        <p:spPr>
          <a:xfrm flipV="1">
            <a:off x="1889692" y="3882427"/>
            <a:ext cx="785605" cy="1549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5" idx="0"/>
            <a:endCxn id="21" idx="4"/>
          </p:cNvCxnSpPr>
          <p:nvPr/>
        </p:nvCxnSpPr>
        <p:spPr>
          <a:xfrm flipV="1">
            <a:off x="1537570" y="3895998"/>
            <a:ext cx="1558715" cy="15362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6" idx="0"/>
            <a:endCxn id="21" idx="4"/>
          </p:cNvCxnSpPr>
          <p:nvPr/>
        </p:nvCxnSpPr>
        <p:spPr>
          <a:xfrm flipV="1">
            <a:off x="1889692" y="3895998"/>
            <a:ext cx="1206593" cy="1536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7" idx="0"/>
            <a:endCxn id="20" idx="4"/>
          </p:cNvCxnSpPr>
          <p:nvPr/>
        </p:nvCxnSpPr>
        <p:spPr>
          <a:xfrm flipV="1">
            <a:off x="2246695" y="3882427"/>
            <a:ext cx="428602" cy="1536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7" idx="0"/>
            <a:endCxn id="21" idx="4"/>
          </p:cNvCxnSpPr>
          <p:nvPr/>
        </p:nvCxnSpPr>
        <p:spPr>
          <a:xfrm flipV="1">
            <a:off x="2246695" y="3895998"/>
            <a:ext cx="849590" cy="1522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8" idx="0"/>
            <a:endCxn id="20" idx="4"/>
          </p:cNvCxnSpPr>
          <p:nvPr/>
        </p:nvCxnSpPr>
        <p:spPr>
          <a:xfrm flipV="1">
            <a:off x="2614324" y="3882427"/>
            <a:ext cx="60973" cy="1536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8" idx="0"/>
            <a:endCxn id="21" idx="4"/>
          </p:cNvCxnSpPr>
          <p:nvPr/>
        </p:nvCxnSpPr>
        <p:spPr>
          <a:xfrm flipV="1">
            <a:off x="2614324" y="3895998"/>
            <a:ext cx="481961" cy="1522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9" idx="0"/>
            <a:endCxn id="20" idx="4"/>
          </p:cNvCxnSpPr>
          <p:nvPr/>
        </p:nvCxnSpPr>
        <p:spPr>
          <a:xfrm flipH="1" flipV="1">
            <a:off x="2675297" y="3882427"/>
            <a:ext cx="311445" cy="1543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9" idx="0"/>
            <a:endCxn id="21" idx="4"/>
          </p:cNvCxnSpPr>
          <p:nvPr/>
        </p:nvCxnSpPr>
        <p:spPr>
          <a:xfrm flipV="1">
            <a:off x="2986742" y="3895998"/>
            <a:ext cx="109543" cy="1529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3" idx="0"/>
            <a:endCxn id="23" idx="4"/>
          </p:cNvCxnSpPr>
          <p:nvPr/>
        </p:nvCxnSpPr>
        <p:spPr>
          <a:xfrm flipV="1">
            <a:off x="3696865" y="3895998"/>
            <a:ext cx="924925" cy="1542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4" idx="0"/>
            <a:endCxn id="23" idx="4"/>
          </p:cNvCxnSpPr>
          <p:nvPr/>
        </p:nvCxnSpPr>
        <p:spPr>
          <a:xfrm flipV="1">
            <a:off x="4059724" y="3895998"/>
            <a:ext cx="562066" cy="1544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5" idx="0"/>
            <a:endCxn id="23" idx="4"/>
          </p:cNvCxnSpPr>
          <p:nvPr/>
        </p:nvCxnSpPr>
        <p:spPr>
          <a:xfrm flipV="1">
            <a:off x="4453025" y="3895998"/>
            <a:ext cx="168765" cy="1549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6" idx="0"/>
            <a:endCxn id="23" idx="4"/>
          </p:cNvCxnSpPr>
          <p:nvPr/>
        </p:nvCxnSpPr>
        <p:spPr>
          <a:xfrm flipH="1" flipV="1">
            <a:off x="4621790" y="3895998"/>
            <a:ext cx="205148" cy="154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7" idx="0"/>
            <a:endCxn id="23" idx="4"/>
          </p:cNvCxnSpPr>
          <p:nvPr/>
        </p:nvCxnSpPr>
        <p:spPr>
          <a:xfrm flipH="1" flipV="1">
            <a:off x="4621790" y="3895998"/>
            <a:ext cx="587395" cy="1551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13" idx="0"/>
            <a:endCxn id="24" idx="4"/>
          </p:cNvCxnSpPr>
          <p:nvPr/>
        </p:nvCxnSpPr>
        <p:spPr>
          <a:xfrm flipV="1">
            <a:off x="3696865" y="3882422"/>
            <a:ext cx="1345913" cy="1556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14" idx="0"/>
            <a:endCxn id="24" idx="4"/>
          </p:cNvCxnSpPr>
          <p:nvPr/>
        </p:nvCxnSpPr>
        <p:spPr>
          <a:xfrm flipV="1">
            <a:off x="4059724" y="3882422"/>
            <a:ext cx="983054" cy="1558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5" idx="0"/>
            <a:endCxn id="24" idx="4"/>
          </p:cNvCxnSpPr>
          <p:nvPr/>
        </p:nvCxnSpPr>
        <p:spPr>
          <a:xfrm flipV="1">
            <a:off x="4453025" y="3882422"/>
            <a:ext cx="589753" cy="1563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6" idx="0"/>
            <a:endCxn id="24" idx="4"/>
          </p:cNvCxnSpPr>
          <p:nvPr/>
        </p:nvCxnSpPr>
        <p:spPr>
          <a:xfrm flipV="1">
            <a:off x="4826938" y="3882422"/>
            <a:ext cx="215840" cy="1563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17" idx="0"/>
            <a:endCxn id="24" idx="4"/>
          </p:cNvCxnSpPr>
          <p:nvPr/>
        </p:nvCxnSpPr>
        <p:spPr>
          <a:xfrm flipH="1" flipV="1">
            <a:off x="5042778" y="3882422"/>
            <a:ext cx="166407" cy="1565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 flipV="1">
            <a:off x="1519499" y="2213068"/>
            <a:ext cx="1155798" cy="1370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endCxn id="34" idx="4"/>
          </p:cNvCxnSpPr>
          <p:nvPr/>
        </p:nvCxnSpPr>
        <p:spPr>
          <a:xfrm flipH="1" flipV="1">
            <a:off x="1963812" y="2211586"/>
            <a:ext cx="715256" cy="1355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/>
        </p:nvSpPr>
        <p:spPr>
          <a:xfrm>
            <a:off x="1470221" y="5911895"/>
            <a:ext cx="1815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Addend 1</a:t>
            </a:r>
          </a:p>
          <a:p>
            <a:pPr algn="ctr"/>
            <a:r>
              <a:rPr lang="en-US" dirty="0" smtClean="0"/>
              <a:t>(5 units)</a:t>
            </a:r>
            <a:endParaRPr lang="en-US" dirty="0"/>
          </a:p>
        </p:txBody>
      </p:sp>
      <p:sp>
        <p:nvSpPr>
          <p:cNvPr id="118" name="文本框 117"/>
          <p:cNvSpPr txBox="1"/>
          <p:nvPr/>
        </p:nvSpPr>
        <p:spPr>
          <a:xfrm>
            <a:off x="492974" y="3561949"/>
            <a:ext cx="181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Hidden (30 units)</a:t>
            </a:r>
            <a:endParaRPr lang="en-US" dirty="0"/>
          </a:p>
        </p:txBody>
      </p:sp>
      <p:sp>
        <p:nvSpPr>
          <p:cNvPr id="119" name="文本框 118"/>
          <p:cNvSpPr txBox="1"/>
          <p:nvPr/>
        </p:nvSpPr>
        <p:spPr>
          <a:xfrm>
            <a:off x="1345487" y="1215970"/>
            <a:ext cx="290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Answer (10 units)</a:t>
            </a:r>
            <a:endParaRPr lang="en-US" dirty="0"/>
          </a:p>
        </p:txBody>
      </p:sp>
      <p:sp>
        <p:nvSpPr>
          <p:cNvPr id="120" name="文本框 119"/>
          <p:cNvSpPr txBox="1"/>
          <p:nvPr/>
        </p:nvSpPr>
        <p:spPr>
          <a:xfrm>
            <a:off x="4515292" y="1215963"/>
            <a:ext cx="191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Strategy (4 units)</a:t>
            </a:r>
            <a:endParaRPr lang="en-US" dirty="0"/>
          </a:p>
        </p:txBody>
      </p:sp>
      <p:cxnSp>
        <p:nvCxnSpPr>
          <p:cNvPr id="121" name="直接连接符 120"/>
          <p:cNvCxnSpPr>
            <a:stCxn id="20" idx="0"/>
            <a:endCxn id="30" idx="4"/>
          </p:cNvCxnSpPr>
          <p:nvPr/>
        </p:nvCxnSpPr>
        <p:spPr>
          <a:xfrm flipH="1" flipV="1">
            <a:off x="2379751" y="2211586"/>
            <a:ext cx="295546" cy="1372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20" idx="0"/>
            <a:endCxn id="33" idx="4"/>
          </p:cNvCxnSpPr>
          <p:nvPr/>
        </p:nvCxnSpPr>
        <p:spPr>
          <a:xfrm flipV="1">
            <a:off x="2675297" y="2206776"/>
            <a:ext cx="862286" cy="1376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20" idx="0"/>
            <a:endCxn id="38" idx="4"/>
          </p:cNvCxnSpPr>
          <p:nvPr/>
        </p:nvCxnSpPr>
        <p:spPr>
          <a:xfrm flipV="1">
            <a:off x="2675297" y="2210729"/>
            <a:ext cx="1340090" cy="13729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20" idx="0"/>
            <a:endCxn id="48" idx="4"/>
          </p:cNvCxnSpPr>
          <p:nvPr/>
        </p:nvCxnSpPr>
        <p:spPr>
          <a:xfrm flipV="1">
            <a:off x="2675297" y="2199498"/>
            <a:ext cx="3267695" cy="1384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>
            <a:stCxn id="20" idx="0"/>
            <a:endCxn id="47" idx="4"/>
          </p:cNvCxnSpPr>
          <p:nvPr/>
        </p:nvCxnSpPr>
        <p:spPr>
          <a:xfrm flipV="1">
            <a:off x="2675297" y="2202048"/>
            <a:ext cx="2912030" cy="1381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>
            <a:stCxn id="20" idx="0"/>
            <a:endCxn id="46" idx="4"/>
          </p:cNvCxnSpPr>
          <p:nvPr/>
        </p:nvCxnSpPr>
        <p:spPr>
          <a:xfrm flipV="1">
            <a:off x="2675297" y="2202049"/>
            <a:ext cx="2541972" cy="1381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>
            <a:stCxn id="20" idx="0"/>
            <a:endCxn id="45" idx="4"/>
          </p:cNvCxnSpPr>
          <p:nvPr/>
        </p:nvCxnSpPr>
        <p:spPr>
          <a:xfrm flipV="1">
            <a:off x="2675297" y="2206769"/>
            <a:ext cx="2201544" cy="1376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本框 147"/>
          <p:cNvSpPr txBox="1"/>
          <p:nvPr/>
        </p:nvSpPr>
        <p:spPr>
          <a:xfrm>
            <a:off x="3499832" y="5916587"/>
            <a:ext cx="1815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Addend 2</a:t>
            </a:r>
          </a:p>
          <a:p>
            <a:pPr algn="ctr"/>
            <a:r>
              <a:rPr lang="en-US" dirty="0" smtClean="0"/>
              <a:t>(5 units)</a:t>
            </a:r>
            <a:endParaRPr lang="en-US" dirty="0"/>
          </a:p>
        </p:txBody>
      </p:sp>
      <p:cxnSp>
        <p:nvCxnSpPr>
          <p:cNvPr id="79" name="直接连接符 78"/>
          <p:cNvCxnSpPr>
            <a:stCxn id="21" idx="0"/>
            <a:endCxn id="48" idx="4"/>
          </p:cNvCxnSpPr>
          <p:nvPr/>
        </p:nvCxnSpPr>
        <p:spPr>
          <a:xfrm flipV="1">
            <a:off x="3096285" y="2199498"/>
            <a:ext cx="2846707" cy="1397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21" idx="0"/>
            <a:endCxn id="47" idx="4"/>
          </p:cNvCxnSpPr>
          <p:nvPr/>
        </p:nvCxnSpPr>
        <p:spPr>
          <a:xfrm flipV="1">
            <a:off x="3096285" y="2202048"/>
            <a:ext cx="2491042" cy="1395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21" idx="0"/>
            <a:endCxn id="46" idx="4"/>
          </p:cNvCxnSpPr>
          <p:nvPr/>
        </p:nvCxnSpPr>
        <p:spPr>
          <a:xfrm flipV="1">
            <a:off x="3096285" y="2202049"/>
            <a:ext cx="2120984" cy="139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21" idx="0"/>
          </p:cNvCxnSpPr>
          <p:nvPr/>
        </p:nvCxnSpPr>
        <p:spPr>
          <a:xfrm flipV="1">
            <a:off x="3096285" y="2219437"/>
            <a:ext cx="1776685" cy="1377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23" idx="0"/>
            <a:endCxn id="48" idx="4"/>
          </p:cNvCxnSpPr>
          <p:nvPr/>
        </p:nvCxnSpPr>
        <p:spPr>
          <a:xfrm flipV="1">
            <a:off x="4621790" y="2199498"/>
            <a:ext cx="1321202" cy="1397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>
            <a:stCxn id="23" idx="0"/>
            <a:endCxn id="47" idx="4"/>
          </p:cNvCxnSpPr>
          <p:nvPr/>
        </p:nvCxnSpPr>
        <p:spPr>
          <a:xfrm flipV="1">
            <a:off x="4621790" y="2202048"/>
            <a:ext cx="965537" cy="1395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stCxn id="23" idx="0"/>
            <a:endCxn id="46" idx="4"/>
          </p:cNvCxnSpPr>
          <p:nvPr/>
        </p:nvCxnSpPr>
        <p:spPr>
          <a:xfrm flipV="1">
            <a:off x="4621790" y="2202049"/>
            <a:ext cx="595479" cy="139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23" idx="0"/>
            <a:endCxn id="45" idx="4"/>
          </p:cNvCxnSpPr>
          <p:nvPr/>
        </p:nvCxnSpPr>
        <p:spPr>
          <a:xfrm flipV="1">
            <a:off x="4621790" y="2206769"/>
            <a:ext cx="255051" cy="1390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24" idx="0"/>
            <a:endCxn id="48" idx="4"/>
          </p:cNvCxnSpPr>
          <p:nvPr/>
        </p:nvCxnSpPr>
        <p:spPr>
          <a:xfrm flipV="1">
            <a:off x="5042778" y="2199498"/>
            <a:ext cx="900214" cy="1384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24" idx="0"/>
            <a:endCxn id="47" idx="4"/>
          </p:cNvCxnSpPr>
          <p:nvPr/>
        </p:nvCxnSpPr>
        <p:spPr>
          <a:xfrm flipV="1">
            <a:off x="5042778" y="2202048"/>
            <a:ext cx="544549" cy="13816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24" idx="0"/>
            <a:endCxn id="46" idx="4"/>
          </p:cNvCxnSpPr>
          <p:nvPr/>
        </p:nvCxnSpPr>
        <p:spPr>
          <a:xfrm flipV="1">
            <a:off x="5042778" y="2202049"/>
            <a:ext cx="174491" cy="13816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stCxn id="24" idx="0"/>
            <a:endCxn id="45" idx="4"/>
          </p:cNvCxnSpPr>
          <p:nvPr/>
        </p:nvCxnSpPr>
        <p:spPr>
          <a:xfrm flipH="1" flipV="1">
            <a:off x="4876841" y="2206769"/>
            <a:ext cx="165937" cy="1376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/>
          <p:cNvSpPr txBox="1"/>
          <p:nvPr/>
        </p:nvSpPr>
        <p:spPr>
          <a:xfrm>
            <a:off x="348649" y="1876680"/>
            <a:ext cx="87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28" name="文本框 127"/>
          <p:cNvSpPr txBox="1"/>
          <p:nvPr/>
        </p:nvSpPr>
        <p:spPr>
          <a:xfrm>
            <a:off x="452020" y="5393043"/>
            <a:ext cx="87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grpSp>
        <p:nvGrpSpPr>
          <p:cNvPr id="152" name="Group 7"/>
          <p:cNvGrpSpPr>
            <a:grpSpLocks/>
          </p:cNvGrpSpPr>
          <p:nvPr/>
        </p:nvGrpSpPr>
        <p:grpSpPr bwMode="auto">
          <a:xfrm>
            <a:off x="1" y="0"/>
            <a:ext cx="12323035" cy="6858000"/>
            <a:chOff x="0" y="0"/>
            <a:chExt cx="9144000" cy="6858000"/>
          </a:xfrm>
        </p:grpSpPr>
        <p:sp>
          <p:nvSpPr>
            <p:cNvPr id="153" name="Rectangle 16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4" name="Rectangle 17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94" name="Rounded Rectangle 18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Training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95" name="直接连接符 94"/>
          <p:cNvCxnSpPr>
            <a:stCxn id="21" idx="0"/>
            <a:endCxn id="29" idx="4"/>
          </p:cNvCxnSpPr>
          <p:nvPr/>
        </p:nvCxnSpPr>
        <p:spPr>
          <a:xfrm flipH="1" flipV="1">
            <a:off x="1519499" y="2213073"/>
            <a:ext cx="1576786" cy="1384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>
            <a:stCxn id="23" idx="0"/>
            <a:endCxn id="29" idx="4"/>
          </p:cNvCxnSpPr>
          <p:nvPr/>
        </p:nvCxnSpPr>
        <p:spPr>
          <a:xfrm flipH="1" flipV="1">
            <a:off x="1519499" y="2213073"/>
            <a:ext cx="3102291" cy="1384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24" idx="0"/>
            <a:endCxn id="29" idx="4"/>
          </p:cNvCxnSpPr>
          <p:nvPr/>
        </p:nvCxnSpPr>
        <p:spPr>
          <a:xfrm flipH="1" flipV="1">
            <a:off x="1519499" y="2213073"/>
            <a:ext cx="3523279" cy="13705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6800926" y="1208466"/>
            <a:ext cx="512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Pretraining</a:t>
            </a:r>
            <a:r>
              <a:rPr lang="en-US" dirty="0" smtClean="0"/>
              <a:t> on counting sequence:</a:t>
            </a:r>
          </a:p>
          <a:p>
            <a:endParaRPr lang="en-US" dirty="0"/>
          </a:p>
          <a:p>
            <a:r>
              <a:rPr lang="en-US" dirty="0" smtClean="0"/>
              <a:t>    Approximate solution: 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present 1 and 2, give 3; present 2 and 3, give 4;</a:t>
            </a:r>
            <a:endParaRPr lang="en-US" dirty="0"/>
          </a:p>
        </p:txBody>
      </p:sp>
      <p:sp>
        <p:nvSpPr>
          <p:cNvPr id="107" name="文本框 106"/>
          <p:cNvSpPr txBox="1"/>
          <p:nvPr/>
        </p:nvSpPr>
        <p:spPr>
          <a:xfrm>
            <a:off x="6800926" y="2844043"/>
            <a:ext cx="512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Training on small number addition problem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    - Randomly selected 25 problems per epoch</a:t>
            </a:r>
          </a:p>
          <a:p>
            <a:r>
              <a:rPr lang="en-US" dirty="0"/>
              <a:t> </a:t>
            </a:r>
            <a:r>
              <a:rPr lang="en-US" dirty="0" smtClean="0"/>
              <a:t>   - Run a total of 10,000 problems </a:t>
            </a:r>
          </a:p>
          <a:p>
            <a:r>
              <a:rPr lang="en-US" dirty="0"/>
              <a:t> </a:t>
            </a:r>
            <a:r>
              <a:rPr lang="en-US" dirty="0" smtClean="0"/>
              <a:t>   - For each set of parameters, 3 duplications with different initial weights were created</a:t>
            </a:r>
          </a:p>
        </p:txBody>
      </p:sp>
    </p:spTree>
    <p:extLst>
      <p:ext uri="{BB962C8B-B14F-4D97-AF65-F5344CB8AC3E}">
        <p14:creationId xmlns:p14="http://schemas.microsoft.com/office/powerpoint/2010/main" val="334657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39451" y="5237595"/>
            <a:ext cx="1857138" cy="660903"/>
            <a:chOff x="1364566" y="5450186"/>
            <a:chExt cx="1857138" cy="660903"/>
          </a:xfrm>
        </p:grpSpPr>
        <p:sp>
          <p:nvSpPr>
            <p:cNvPr id="4" name="圆角矩形 3"/>
            <p:cNvSpPr/>
            <p:nvPr/>
          </p:nvSpPr>
          <p:spPr>
            <a:xfrm>
              <a:off x="1364566" y="5450186"/>
              <a:ext cx="1857138" cy="660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422356" y="5644824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774478" y="5644825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131481" y="5631250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499110" y="5631250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871528" y="5638037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506197" y="5246654"/>
            <a:ext cx="1898399" cy="660903"/>
            <a:chOff x="1361280" y="5450663"/>
            <a:chExt cx="1898399" cy="660903"/>
          </a:xfrm>
        </p:grpSpPr>
        <p:sp>
          <p:nvSpPr>
            <p:cNvPr id="12" name="圆角矩形 11"/>
            <p:cNvSpPr/>
            <p:nvPr/>
          </p:nvSpPr>
          <p:spPr>
            <a:xfrm>
              <a:off x="1361280" y="5450663"/>
              <a:ext cx="1898399" cy="660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411619" y="5642718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774478" y="5644825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2167779" y="5649644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541692" y="5649643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23939" y="5651746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353899" y="3402594"/>
            <a:ext cx="3023858" cy="660903"/>
            <a:chOff x="2227150" y="3791893"/>
            <a:chExt cx="3023858" cy="660903"/>
          </a:xfrm>
        </p:grpSpPr>
        <p:grpSp>
          <p:nvGrpSpPr>
            <p:cNvPr id="18" name="组合 17"/>
            <p:cNvGrpSpPr/>
            <p:nvPr/>
          </p:nvGrpSpPr>
          <p:grpSpPr>
            <a:xfrm>
              <a:off x="2227150" y="3791893"/>
              <a:ext cx="3023858" cy="660903"/>
              <a:chOff x="1059255" y="5450186"/>
              <a:chExt cx="3023858" cy="660903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1059255" y="5450186"/>
                <a:ext cx="3023858" cy="66090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240324" y="5631254"/>
                <a:ext cx="280658" cy="29876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1661312" y="5644825"/>
                <a:ext cx="280658" cy="29876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3186817" y="5644825"/>
                <a:ext cx="280658" cy="29876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607805" y="5631249"/>
                <a:ext cx="280658" cy="29876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3553483" y="3902389"/>
              <a:ext cx="570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229679" y="1726948"/>
            <a:ext cx="3141553" cy="660903"/>
            <a:chOff x="519339" y="2119735"/>
            <a:chExt cx="3141553" cy="660903"/>
          </a:xfrm>
        </p:grpSpPr>
        <p:grpSp>
          <p:nvGrpSpPr>
            <p:cNvPr id="27" name="组合 26"/>
            <p:cNvGrpSpPr/>
            <p:nvPr/>
          </p:nvGrpSpPr>
          <p:grpSpPr>
            <a:xfrm>
              <a:off x="519339" y="2119735"/>
              <a:ext cx="3141553" cy="660903"/>
              <a:chOff x="1048333" y="5457464"/>
              <a:chExt cx="2316290" cy="660903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1048333" y="5457464"/>
                <a:ext cx="2316290" cy="66090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133719" y="5644824"/>
                <a:ext cx="256600" cy="29876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1767989" y="5643337"/>
                <a:ext cx="256600" cy="29876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2621667" y="5638527"/>
                <a:ext cx="256600" cy="29876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1079460" y="2305608"/>
              <a:ext cx="348023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3131035" y="2304751"/>
              <a:ext cx="348023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022839" y="2197473"/>
              <a:ext cx="570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587171" y="1726941"/>
            <a:ext cx="1666932" cy="660903"/>
            <a:chOff x="1461041" y="5450186"/>
            <a:chExt cx="1666932" cy="660903"/>
          </a:xfrm>
        </p:grpSpPr>
        <p:sp>
          <p:nvSpPr>
            <p:cNvPr id="43" name="圆角矩形 42"/>
            <p:cNvSpPr/>
            <p:nvPr/>
          </p:nvSpPr>
          <p:spPr>
            <a:xfrm>
              <a:off x="1461041" y="5450186"/>
              <a:ext cx="1666932" cy="66090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1610382" y="5631249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950810" y="5626529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320868" y="5626528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2676533" y="5623978"/>
              <a:ext cx="280658" cy="2987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直接连接符 49"/>
          <p:cNvCxnSpPr>
            <a:stCxn id="5" idx="0"/>
            <a:endCxn id="20" idx="4"/>
          </p:cNvCxnSpPr>
          <p:nvPr/>
        </p:nvCxnSpPr>
        <p:spPr>
          <a:xfrm flipV="1">
            <a:off x="1537570" y="3882427"/>
            <a:ext cx="1137727" cy="1549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6" idx="0"/>
            <a:endCxn id="20" idx="4"/>
          </p:cNvCxnSpPr>
          <p:nvPr/>
        </p:nvCxnSpPr>
        <p:spPr>
          <a:xfrm flipV="1">
            <a:off x="1889692" y="3882427"/>
            <a:ext cx="785605" cy="1549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5" idx="0"/>
            <a:endCxn id="21" idx="4"/>
          </p:cNvCxnSpPr>
          <p:nvPr/>
        </p:nvCxnSpPr>
        <p:spPr>
          <a:xfrm flipV="1">
            <a:off x="1537570" y="3895998"/>
            <a:ext cx="1558715" cy="15362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6" idx="0"/>
            <a:endCxn id="21" idx="4"/>
          </p:cNvCxnSpPr>
          <p:nvPr/>
        </p:nvCxnSpPr>
        <p:spPr>
          <a:xfrm flipV="1">
            <a:off x="1889692" y="3895998"/>
            <a:ext cx="1206593" cy="1536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7" idx="0"/>
            <a:endCxn id="20" idx="4"/>
          </p:cNvCxnSpPr>
          <p:nvPr/>
        </p:nvCxnSpPr>
        <p:spPr>
          <a:xfrm flipV="1">
            <a:off x="2246695" y="3882427"/>
            <a:ext cx="428602" cy="1536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7" idx="0"/>
            <a:endCxn id="21" idx="4"/>
          </p:cNvCxnSpPr>
          <p:nvPr/>
        </p:nvCxnSpPr>
        <p:spPr>
          <a:xfrm flipV="1">
            <a:off x="2246695" y="3895998"/>
            <a:ext cx="849590" cy="1522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8" idx="0"/>
            <a:endCxn id="20" idx="4"/>
          </p:cNvCxnSpPr>
          <p:nvPr/>
        </p:nvCxnSpPr>
        <p:spPr>
          <a:xfrm flipV="1">
            <a:off x="2614324" y="3882427"/>
            <a:ext cx="60973" cy="1536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8" idx="0"/>
            <a:endCxn id="21" idx="4"/>
          </p:cNvCxnSpPr>
          <p:nvPr/>
        </p:nvCxnSpPr>
        <p:spPr>
          <a:xfrm flipV="1">
            <a:off x="2614324" y="3895998"/>
            <a:ext cx="481961" cy="1522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9" idx="0"/>
            <a:endCxn id="20" idx="4"/>
          </p:cNvCxnSpPr>
          <p:nvPr/>
        </p:nvCxnSpPr>
        <p:spPr>
          <a:xfrm flipH="1" flipV="1">
            <a:off x="2675297" y="3882427"/>
            <a:ext cx="311445" cy="1543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9" idx="0"/>
            <a:endCxn id="21" idx="4"/>
          </p:cNvCxnSpPr>
          <p:nvPr/>
        </p:nvCxnSpPr>
        <p:spPr>
          <a:xfrm flipV="1">
            <a:off x="2986742" y="3895998"/>
            <a:ext cx="109543" cy="1529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3" idx="0"/>
            <a:endCxn id="23" idx="4"/>
          </p:cNvCxnSpPr>
          <p:nvPr/>
        </p:nvCxnSpPr>
        <p:spPr>
          <a:xfrm flipV="1">
            <a:off x="3696865" y="3895998"/>
            <a:ext cx="924925" cy="1542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4" idx="0"/>
            <a:endCxn id="23" idx="4"/>
          </p:cNvCxnSpPr>
          <p:nvPr/>
        </p:nvCxnSpPr>
        <p:spPr>
          <a:xfrm flipV="1">
            <a:off x="4059724" y="3895998"/>
            <a:ext cx="562066" cy="1544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5" idx="0"/>
            <a:endCxn id="23" idx="4"/>
          </p:cNvCxnSpPr>
          <p:nvPr/>
        </p:nvCxnSpPr>
        <p:spPr>
          <a:xfrm flipV="1">
            <a:off x="4453025" y="3895998"/>
            <a:ext cx="168765" cy="1549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6" idx="0"/>
            <a:endCxn id="23" idx="4"/>
          </p:cNvCxnSpPr>
          <p:nvPr/>
        </p:nvCxnSpPr>
        <p:spPr>
          <a:xfrm flipH="1" flipV="1">
            <a:off x="4621790" y="3895998"/>
            <a:ext cx="205148" cy="154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7" idx="0"/>
            <a:endCxn id="23" idx="4"/>
          </p:cNvCxnSpPr>
          <p:nvPr/>
        </p:nvCxnSpPr>
        <p:spPr>
          <a:xfrm flipH="1" flipV="1">
            <a:off x="4621790" y="3895998"/>
            <a:ext cx="587395" cy="1551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13" idx="0"/>
            <a:endCxn id="24" idx="4"/>
          </p:cNvCxnSpPr>
          <p:nvPr/>
        </p:nvCxnSpPr>
        <p:spPr>
          <a:xfrm flipV="1">
            <a:off x="3696865" y="3882422"/>
            <a:ext cx="1345913" cy="1556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14" idx="0"/>
            <a:endCxn id="24" idx="4"/>
          </p:cNvCxnSpPr>
          <p:nvPr/>
        </p:nvCxnSpPr>
        <p:spPr>
          <a:xfrm flipV="1">
            <a:off x="4059724" y="3882422"/>
            <a:ext cx="983054" cy="1558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5" idx="0"/>
            <a:endCxn id="24" idx="4"/>
          </p:cNvCxnSpPr>
          <p:nvPr/>
        </p:nvCxnSpPr>
        <p:spPr>
          <a:xfrm flipV="1">
            <a:off x="4453025" y="3882422"/>
            <a:ext cx="589753" cy="1563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6" idx="0"/>
            <a:endCxn id="24" idx="4"/>
          </p:cNvCxnSpPr>
          <p:nvPr/>
        </p:nvCxnSpPr>
        <p:spPr>
          <a:xfrm flipV="1">
            <a:off x="4826938" y="3882422"/>
            <a:ext cx="215840" cy="1563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17" idx="0"/>
            <a:endCxn id="24" idx="4"/>
          </p:cNvCxnSpPr>
          <p:nvPr/>
        </p:nvCxnSpPr>
        <p:spPr>
          <a:xfrm flipH="1" flipV="1">
            <a:off x="5042778" y="3882422"/>
            <a:ext cx="166407" cy="1565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 flipV="1">
            <a:off x="1519499" y="2213068"/>
            <a:ext cx="1155798" cy="1370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endCxn id="34" idx="4"/>
          </p:cNvCxnSpPr>
          <p:nvPr/>
        </p:nvCxnSpPr>
        <p:spPr>
          <a:xfrm flipH="1" flipV="1">
            <a:off x="1963812" y="2211586"/>
            <a:ext cx="715256" cy="1355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/>
        </p:nvSpPr>
        <p:spPr>
          <a:xfrm>
            <a:off x="1470221" y="5911895"/>
            <a:ext cx="1815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Addend 1</a:t>
            </a:r>
          </a:p>
          <a:p>
            <a:pPr algn="ctr"/>
            <a:r>
              <a:rPr lang="en-US" dirty="0" smtClean="0"/>
              <a:t>(5 units)</a:t>
            </a:r>
            <a:endParaRPr lang="en-US" dirty="0"/>
          </a:p>
        </p:txBody>
      </p:sp>
      <p:sp>
        <p:nvSpPr>
          <p:cNvPr id="118" name="文本框 117"/>
          <p:cNvSpPr txBox="1"/>
          <p:nvPr/>
        </p:nvSpPr>
        <p:spPr>
          <a:xfrm>
            <a:off x="492974" y="3561949"/>
            <a:ext cx="181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Hidden (30 units)</a:t>
            </a:r>
            <a:endParaRPr lang="en-US" dirty="0"/>
          </a:p>
        </p:txBody>
      </p:sp>
      <p:sp>
        <p:nvSpPr>
          <p:cNvPr id="119" name="文本框 118"/>
          <p:cNvSpPr txBox="1"/>
          <p:nvPr/>
        </p:nvSpPr>
        <p:spPr>
          <a:xfrm>
            <a:off x="1345487" y="1215970"/>
            <a:ext cx="290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Answer (10 units)</a:t>
            </a:r>
            <a:endParaRPr lang="en-US" dirty="0"/>
          </a:p>
        </p:txBody>
      </p:sp>
      <p:sp>
        <p:nvSpPr>
          <p:cNvPr id="120" name="文本框 119"/>
          <p:cNvSpPr txBox="1"/>
          <p:nvPr/>
        </p:nvSpPr>
        <p:spPr>
          <a:xfrm>
            <a:off x="4515292" y="1215963"/>
            <a:ext cx="191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Strategy (4 units)</a:t>
            </a:r>
            <a:endParaRPr lang="en-US" dirty="0"/>
          </a:p>
        </p:txBody>
      </p:sp>
      <p:cxnSp>
        <p:nvCxnSpPr>
          <p:cNvPr id="121" name="直接连接符 120"/>
          <p:cNvCxnSpPr>
            <a:stCxn id="20" idx="0"/>
            <a:endCxn id="30" idx="4"/>
          </p:cNvCxnSpPr>
          <p:nvPr/>
        </p:nvCxnSpPr>
        <p:spPr>
          <a:xfrm flipH="1" flipV="1">
            <a:off x="2379751" y="2211586"/>
            <a:ext cx="295546" cy="1372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20" idx="0"/>
            <a:endCxn id="33" idx="4"/>
          </p:cNvCxnSpPr>
          <p:nvPr/>
        </p:nvCxnSpPr>
        <p:spPr>
          <a:xfrm flipV="1">
            <a:off x="2675297" y="2206776"/>
            <a:ext cx="862286" cy="1376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20" idx="0"/>
            <a:endCxn id="38" idx="4"/>
          </p:cNvCxnSpPr>
          <p:nvPr/>
        </p:nvCxnSpPr>
        <p:spPr>
          <a:xfrm flipV="1">
            <a:off x="2675297" y="2210729"/>
            <a:ext cx="1340090" cy="13729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20" idx="0"/>
            <a:endCxn id="48" idx="4"/>
          </p:cNvCxnSpPr>
          <p:nvPr/>
        </p:nvCxnSpPr>
        <p:spPr>
          <a:xfrm flipV="1">
            <a:off x="2675297" y="2199498"/>
            <a:ext cx="3267695" cy="1384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>
            <a:stCxn id="20" idx="0"/>
            <a:endCxn id="47" idx="4"/>
          </p:cNvCxnSpPr>
          <p:nvPr/>
        </p:nvCxnSpPr>
        <p:spPr>
          <a:xfrm flipV="1">
            <a:off x="2675297" y="2202048"/>
            <a:ext cx="2912030" cy="1381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>
            <a:stCxn id="20" idx="0"/>
            <a:endCxn id="46" idx="4"/>
          </p:cNvCxnSpPr>
          <p:nvPr/>
        </p:nvCxnSpPr>
        <p:spPr>
          <a:xfrm flipV="1">
            <a:off x="2675297" y="2202049"/>
            <a:ext cx="2541972" cy="1381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>
            <a:stCxn id="20" idx="0"/>
            <a:endCxn id="45" idx="4"/>
          </p:cNvCxnSpPr>
          <p:nvPr/>
        </p:nvCxnSpPr>
        <p:spPr>
          <a:xfrm flipV="1">
            <a:off x="2675297" y="2206769"/>
            <a:ext cx="2201544" cy="1376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本框 147"/>
          <p:cNvSpPr txBox="1"/>
          <p:nvPr/>
        </p:nvSpPr>
        <p:spPr>
          <a:xfrm>
            <a:off x="3499832" y="5916587"/>
            <a:ext cx="1815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Addend 2</a:t>
            </a:r>
          </a:p>
          <a:p>
            <a:pPr algn="ctr"/>
            <a:r>
              <a:rPr lang="en-US" dirty="0" smtClean="0"/>
              <a:t>(5 units)</a:t>
            </a:r>
            <a:endParaRPr lang="en-US" dirty="0"/>
          </a:p>
        </p:txBody>
      </p:sp>
      <p:cxnSp>
        <p:nvCxnSpPr>
          <p:cNvPr id="79" name="直接连接符 78"/>
          <p:cNvCxnSpPr>
            <a:stCxn id="21" idx="0"/>
            <a:endCxn id="48" idx="4"/>
          </p:cNvCxnSpPr>
          <p:nvPr/>
        </p:nvCxnSpPr>
        <p:spPr>
          <a:xfrm flipV="1">
            <a:off x="3096285" y="2199498"/>
            <a:ext cx="2846707" cy="1397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21" idx="0"/>
            <a:endCxn id="47" idx="4"/>
          </p:cNvCxnSpPr>
          <p:nvPr/>
        </p:nvCxnSpPr>
        <p:spPr>
          <a:xfrm flipV="1">
            <a:off x="3096285" y="2202048"/>
            <a:ext cx="2491042" cy="1395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21" idx="0"/>
            <a:endCxn id="46" idx="4"/>
          </p:cNvCxnSpPr>
          <p:nvPr/>
        </p:nvCxnSpPr>
        <p:spPr>
          <a:xfrm flipV="1">
            <a:off x="3096285" y="2202049"/>
            <a:ext cx="2120984" cy="139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21" idx="0"/>
          </p:cNvCxnSpPr>
          <p:nvPr/>
        </p:nvCxnSpPr>
        <p:spPr>
          <a:xfrm flipV="1">
            <a:off x="3096285" y="2219437"/>
            <a:ext cx="1776685" cy="1377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23" idx="0"/>
            <a:endCxn id="48" idx="4"/>
          </p:cNvCxnSpPr>
          <p:nvPr/>
        </p:nvCxnSpPr>
        <p:spPr>
          <a:xfrm flipV="1">
            <a:off x="4621790" y="2199498"/>
            <a:ext cx="1321202" cy="1397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>
            <a:stCxn id="23" idx="0"/>
            <a:endCxn id="47" idx="4"/>
          </p:cNvCxnSpPr>
          <p:nvPr/>
        </p:nvCxnSpPr>
        <p:spPr>
          <a:xfrm flipV="1">
            <a:off x="4621790" y="2202048"/>
            <a:ext cx="965537" cy="1395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stCxn id="23" idx="0"/>
            <a:endCxn id="46" idx="4"/>
          </p:cNvCxnSpPr>
          <p:nvPr/>
        </p:nvCxnSpPr>
        <p:spPr>
          <a:xfrm flipV="1">
            <a:off x="4621790" y="2202049"/>
            <a:ext cx="595479" cy="139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23" idx="0"/>
            <a:endCxn id="45" idx="4"/>
          </p:cNvCxnSpPr>
          <p:nvPr/>
        </p:nvCxnSpPr>
        <p:spPr>
          <a:xfrm flipV="1">
            <a:off x="4621790" y="2206769"/>
            <a:ext cx="255051" cy="1390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24" idx="0"/>
            <a:endCxn id="48" idx="4"/>
          </p:cNvCxnSpPr>
          <p:nvPr/>
        </p:nvCxnSpPr>
        <p:spPr>
          <a:xfrm flipV="1">
            <a:off x="5042778" y="2199498"/>
            <a:ext cx="900214" cy="1384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24" idx="0"/>
            <a:endCxn id="47" idx="4"/>
          </p:cNvCxnSpPr>
          <p:nvPr/>
        </p:nvCxnSpPr>
        <p:spPr>
          <a:xfrm flipV="1">
            <a:off x="5042778" y="2202048"/>
            <a:ext cx="544549" cy="13816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24" idx="0"/>
            <a:endCxn id="46" idx="4"/>
          </p:cNvCxnSpPr>
          <p:nvPr/>
        </p:nvCxnSpPr>
        <p:spPr>
          <a:xfrm flipV="1">
            <a:off x="5042778" y="2202049"/>
            <a:ext cx="174491" cy="13816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stCxn id="24" idx="0"/>
            <a:endCxn id="45" idx="4"/>
          </p:cNvCxnSpPr>
          <p:nvPr/>
        </p:nvCxnSpPr>
        <p:spPr>
          <a:xfrm flipH="1" flipV="1">
            <a:off x="4876841" y="2206769"/>
            <a:ext cx="165937" cy="1376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/>
          <p:cNvSpPr txBox="1"/>
          <p:nvPr/>
        </p:nvSpPr>
        <p:spPr>
          <a:xfrm>
            <a:off x="348649" y="1876680"/>
            <a:ext cx="87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28" name="文本框 127"/>
          <p:cNvSpPr txBox="1"/>
          <p:nvPr/>
        </p:nvSpPr>
        <p:spPr>
          <a:xfrm>
            <a:off x="452020" y="5393043"/>
            <a:ext cx="87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grpSp>
        <p:nvGrpSpPr>
          <p:cNvPr id="152" name="Group 7"/>
          <p:cNvGrpSpPr>
            <a:grpSpLocks/>
          </p:cNvGrpSpPr>
          <p:nvPr/>
        </p:nvGrpSpPr>
        <p:grpSpPr bwMode="auto">
          <a:xfrm>
            <a:off x="1" y="0"/>
            <a:ext cx="12323035" cy="6858000"/>
            <a:chOff x="0" y="0"/>
            <a:chExt cx="9144000" cy="6858000"/>
          </a:xfrm>
        </p:grpSpPr>
        <p:sp>
          <p:nvSpPr>
            <p:cNvPr id="153" name="Rectangle 16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4" name="Rectangle 17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94" name="Rounded Rectangle 18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Testing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95" name="直接连接符 94"/>
          <p:cNvCxnSpPr>
            <a:stCxn id="21" idx="0"/>
            <a:endCxn id="29" idx="4"/>
          </p:cNvCxnSpPr>
          <p:nvPr/>
        </p:nvCxnSpPr>
        <p:spPr>
          <a:xfrm flipH="1" flipV="1">
            <a:off x="1519499" y="2213073"/>
            <a:ext cx="1576786" cy="1384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>
            <a:stCxn id="23" idx="0"/>
            <a:endCxn id="29" idx="4"/>
          </p:cNvCxnSpPr>
          <p:nvPr/>
        </p:nvCxnSpPr>
        <p:spPr>
          <a:xfrm flipH="1" flipV="1">
            <a:off x="1519499" y="2213073"/>
            <a:ext cx="3102291" cy="1384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24" idx="0"/>
            <a:endCxn id="29" idx="4"/>
          </p:cNvCxnSpPr>
          <p:nvPr/>
        </p:nvCxnSpPr>
        <p:spPr>
          <a:xfrm flipH="1" flipV="1">
            <a:off x="1519499" y="2213073"/>
            <a:ext cx="3523279" cy="13705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569" y="2035513"/>
            <a:ext cx="4185666" cy="456803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720769" y="1144981"/>
            <a:ext cx="4277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 with the problem-answer matrix in children (SNS84) and adults (perfect solution table)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7"/>
          <p:cNvGrpSpPr>
            <a:grpSpLocks/>
          </p:cNvGrpSpPr>
          <p:nvPr/>
        </p:nvGrpSpPr>
        <p:grpSpPr bwMode="auto">
          <a:xfrm>
            <a:off x="1" y="0"/>
            <a:ext cx="12323035" cy="6858000"/>
            <a:chOff x="0" y="0"/>
            <a:chExt cx="9144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Results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5269648"/>
              </p:ext>
            </p:extLst>
          </p:nvPr>
        </p:nvGraphicFramePr>
        <p:xfrm>
          <a:off x="2135563" y="1781809"/>
          <a:ext cx="7907020" cy="4348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701800" y="1143000"/>
            <a:ext cx="844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Averaged correlation with children and adult performance over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30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7"/>
          <p:cNvGrpSpPr>
            <a:grpSpLocks/>
          </p:cNvGrpSpPr>
          <p:nvPr/>
        </p:nvGrpSpPr>
        <p:grpSpPr bwMode="auto">
          <a:xfrm>
            <a:off x="1" y="0"/>
            <a:ext cx="12323035" cy="6858000"/>
            <a:chOff x="0" y="0"/>
            <a:chExt cx="9144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Outline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8" t="19314" r="8917" b="4798"/>
          <a:stretch/>
        </p:blipFill>
        <p:spPr>
          <a:xfrm>
            <a:off x="2565554" y="1809565"/>
            <a:ext cx="7047037" cy="477379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01800" y="1143000"/>
            <a:ext cx="844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 in proportion of strategy use and the accuracy using retrieval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9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7"/>
          <p:cNvGrpSpPr>
            <a:grpSpLocks/>
          </p:cNvGrpSpPr>
          <p:nvPr/>
        </p:nvGrpSpPr>
        <p:grpSpPr bwMode="auto">
          <a:xfrm>
            <a:off x="1" y="0"/>
            <a:ext cx="12323035" cy="6858000"/>
            <a:chOff x="0" y="0"/>
            <a:chExt cx="9144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Results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971688"/>
              </p:ext>
            </p:extLst>
          </p:nvPr>
        </p:nvGraphicFramePr>
        <p:xfrm>
          <a:off x="487823" y="906140"/>
          <a:ext cx="6032618" cy="2768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6349982"/>
              </p:ext>
            </p:extLst>
          </p:nvPr>
        </p:nvGraphicFramePr>
        <p:xfrm>
          <a:off x="514349" y="3830638"/>
          <a:ext cx="6134101" cy="275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直接连接符 2"/>
          <p:cNvCxnSpPr/>
          <p:nvPr/>
        </p:nvCxnSpPr>
        <p:spPr>
          <a:xfrm flipH="1">
            <a:off x="1685925" y="1057275"/>
            <a:ext cx="38100" cy="232410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752725" y="1057275"/>
            <a:ext cx="38100" cy="232410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1381125" y="3895725"/>
            <a:ext cx="38100" cy="232410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452996" y="3895725"/>
            <a:ext cx="38100" cy="232410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824133" y="1176867"/>
            <a:ext cx="40470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interaction between </a:t>
            </a:r>
            <a:r>
              <a:rPr lang="en-US" dirty="0" err="1" smtClean="0"/>
              <a:t>pretraining</a:t>
            </a:r>
            <a:r>
              <a:rPr lang="en-US" dirty="0" smtClean="0"/>
              <a:t> and diffused input representation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Burner: 0 = no </a:t>
            </a:r>
            <a:r>
              <a:rPr lang="en-US" dirty="0" err="1" smtClean="0"/>
              <a:t>pretraining</a:t>
            </a:r>
            <a:r>
              <a:rPr lang="en-US" dirty="0" smtClean="0"/>
              <a:t>; or 1000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Dist0 : 0 = adjacent input unit with 1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The diffused inputs made the learning much slower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effect of </a:t>
            </a:r>
            <a:r>
              <a:rPr lang="en-US" dirty="0" err="1" smtClean="0"/>
              <a:t>pretraining</a:t>
            </a:r>
            <a:r>
              <a:rPr lang="en-US" dirty="0" smtClean="0"/>
              <a:t> is most evident when input patterns were diffused.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7"/>
          <p:cNvGrpSpPr>
            <a:grpSpLocks/>
          </p:cNvGrpSpPr>
          <p:nvPr/>
        </p:nvGrpSpPr>
        <p:grpSpPr bwMode="auto">
          <a:xfrm>
            <a:off x="1" y="0"/>
            <a:ext cx="12323035" cy="6858000"/>
            <a:chOff x="0" y="0"/>
            <a:chExt cx="9144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Future Directions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112"/>
          <p:cNvGrpSpPr/>
          <p:nvPr/>
        </p:nvGrpSpPr>
        <p:grpSpPr>
          <a:xfrm>
            <a:off x="685800" y="1318347"/>
            <a:ext cx="6697434" cy="4784868"/>
            <a:chOff x="107338" y="106148"/>
            <a:chExt cx="7453353" cy="5753382"/>
          </a:xfrm>
        </p:grpSpPr>
        <p:pic>
          <p:nvPicPr>
            <p:cNvPr id="35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65" y="737754"/>
              <a:ext cx="5332869" cy="5121776"/>
            </a:xfrm>
            <a:prstGeom prst="rect">
              <a:avLst/>
            </a:prstGeom>
          </p:spPr>
        </p:pic>
        <p:sp>
          <p:nvSpPr>
            <p:cNvPr id="36" name="Rectangle 4"/>
            <p:cNvSpPr/>
            <p:nvPr/>
          </p:nvSpPr>
          <p:spPr>
            <a:xfrm>
              <a:off x="2348291" y="2439390"/>
              <a:ext cx="1392382" cy="44680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 smtClean="0"/>
                <a:t>Auditory input</a:t>
              </a:r>
            </a:p>
            <a:p>
              <a:pPr algn="ctr"/>
              <a:r>
                <a:rPr lang="en-US" sz="1100" b="1" dirty="0" smtClean="0"/>
                <a:t>(problems)</a:t>
              </a:r>
              <a:endParaRPr lang="en-US" sz="1100" b="1" dirty="0"/>
            </a:p>
          </p:txBody>
        </p:sp>
        <p:sp>
          <p:nvSpPr>
            <p:cNvPr id="37" name="Rectangle 5"/>
            <p:cNvSpPr/>
            <p:nvPr/>
          </p:nvSpPr>
          <p:spPr>
            <a:xfrm>
              <a:off x="1153479" y="2680284"/>
              <a:ext cx="1080655" cy="47798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 smtClean="0"/>
                <a:t>Oral output (answer)</a:t>
              </a:r>
              <a:endParaRPr lang="en-US" sz="1100" b="1" dirty="0"/>
            </a:p>
          </p:txBody>
        </p:sp>
        <p:sp>
          <p:nvSpPr>
            <p:cNvPr id="38" name="Rectangle 6"/>
            <p:cNvSpPr/>
            <p:nvPr/>
          </p:nvSpPr>
          <p:spPr>
            <a:xfrm>
              <a:off x="4374109" y="2851833"/>
              <a:ext cx="1392382" cy="446809"/>
            </a:xfrm>
            <a:prstGeom prst="rect">
              <a:avLst/>
            </a:prstGeom>
            <a:gradFill flip="none" rotWithShape="1">
              <a:gsLst>
                <a:gs pos="0">
                  <a:srgbClr val="FF3300">
                    <a:shade val="30000"/>
                    <a:satMod val="115000"/>
                  </a:srgbClr>
                </a:gs>
                <a:gs pos="50000">
                  <a:srgbClr val="FF3300">
                    <a:shade val="67500"/>
                    <a:satMod val="115000"/>
                  </a:srgbClr>
                </a:gs>
                <a:gs pos="100000">
                  <a:srgbClr val="FF33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 smtClean="0"/>
                <a:t>Visual input (fingers)</a:t>
              </a:r>
              <a:endParaRPr lang="en-US" sz="1100" b="1" dirty="0"/>
            </a:p>
          </p:txBody>
        </p:sp>
        <p:sp>
          <p:nvSpPr>
            <p:cNvPr id="39" name="Rectangle 8"/>
            <p:cNvSpPr/>
            <p:nvPr/>
          </p:nvSpPr>
          <p:spPr>
            <a:xfrm>
              <a:off x="2409492" y="826256"/>
              <a:ext cx="1205345" cy="477983"/>
            </a:xfrm>
            <a:prstGeom prst="rect">
              <a:avLst/>
            </a:prstGeom>
            <a:gradFill flip="none" rotWithShape="1">
              <a:gsLst>
                <a:gs pos="0">
                  <a:srgbClr val="FF3300">
                    <a:shade val="30000"/>
                    <a:satMod val="115000"/>
                  </a:srgbClr>
                </a:gs>
                <a:gs pos="50000">
                  <a:srgbClr val="FF3300">
                    <a:shade val="67500"/>
                    <a:satMod val="115000"/>
                  </a:srgbClr>
                </a:gs>
                <a:gs pos="100000">
                  <a:srgbClr val="FF33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 smtClean="0"/>
                <a:t>Motor output (fingers)</a:t>
              </a:r>
              <a:endParaRPr lang="en-US" sz="1100" b="1" dirty="0"/>
            </a:p>
          </p:txBody>
        </p:sp>
        <p:sp>
          <p:nvSpPr>
            <p:cNvPr id="40" name="Rectangle 9"/>
            <p:cNvSpPr/>
            <p:nvPr/>
          </p:nvSpPr>
          <p:spPr>
            <a:xfrm>
              <a:off x="2758615" y="3075238"/>
              <a:ext cx="1349646" cy="477983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 smtClean="0"/>
                <a:t>Assoc. memory</a:t>
              </a:r>
            </a:p>
            <a:p>
              <a:pPr algn="ctr"/>
              <a:r>
                <a:rPr lang="en-US" sz="1100" b="1" dirty="0" smtClean="0"/>
                <a:t>(MTL)</a:t>
              </a:r>
              <a:endParaRPr lang="en-US" sz="1100" b="1" dirty="0"/>
            </a:p>
          </p:txBody>
        </p:sp>
        <p:sp>
          <p:nvSpPr>
            <p:cNvPr id="41" name="Rectangle 10"/>
            <p:cNvSpPr/>
            <p:nvPr/>
          </p:nvSpPr>
          <p:spPr>
            <a:xfrm>
              <a:off x="715465" y="1654749"/>
              <a:ext cx="1349646" cy="477983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 smtClean="0"/>
                <a:t>Prefrontal control</a:t>
              </a:r>
              <a:endParaRPr lang="en-US" sz="1100" b="1" dirty="0"/>
            </a:p>
          </p:txBody>
        </p:sp>
        <p:sp>
          <p:nvSpPr>
            <p:cNvPr id="42" name="Rectangle 11"/>
            <p:cNvSpPr/>
            <p:nvPr/>
          </p:nvSpPr>
          <p:spPr>
            <a:xfrm>
              <a:off x="3940647" y="1277585"/>
              <a:ext cx="1111827" cy="641643"/>
            </a:xfrm>
            <a:prstGeom prst="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 smtClean="0"/>
                <a:t>Numerical knowledge</a:t>
              </a:r>
            </a:p>
            <a:p>
              <a:pPr algn="ctr"/>
              <a:r>
                <a:rPr lang="en-US" sz="1100" b="1" dirty="0" smtClean="0"/>
                <a:t>(PPC)</a:t>
              </a:r>
              <a:endParaRPr lang="en-US" sz="1100" b="1" dirty="0"/>
            </a:p>
          </p:txBody>
        </p:sp>
        <p:cxnSp>
          <p:nvCxnSpPr>
            <p:cNvPr id="43" name="Straight Arrow Connector 13"/>
            <p:cNvCxnSpPr>
              <a:endCxn id="36" idx="2"/>
            </p:cNvCxnSpPr>
            <p:nvPr/>
          </p:nvCxnSpPr>
          <p:spPr>
            <a:xfrm flipV="1">
              <a:off x="1774502" y="2886199"/>
              <a:ext cx="1269980" cy="830500"/>
            </a:xfrm>
            <a:prstGeom prst="straightConnector1">
              <a:avLst/>
            </a:prstGeom>
            <a:ln w="762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62"/>
            <p:cNvGrpSpPr/>
            <p:nvPr/>
          </p:nvGrpSpPr>
          <p:grpSpPr>
            <a:xfrm>
              <a:off x="1140741" y="3585696"/>
              <a:ext cx="1388461" cy="730610"/>
              <a:chOff x="1053403" y="4658530"/>
              <a:chExt cx="1388461" cy="730610"/>
            </a:xfrm>
          </p:grpSpPr>
          <p:sp>
            <p:nvSpPr>
              <p:cNvPr id="76" name="Cloud Callout 61"/>
              <p:cNvSpPr/>
              <p:nvPr/>
            </p:nvSpPr>
            <p:spPr>
              <a:xfrm>
                <a:off x="1053403" y="4658530"/>
                <a:ext cx="1357289" cy="730610"/>
              </a:xfrm>
              <a:prstGeom prst="cloudCallout">
                <a:avLst>
                  <a:gd name="adj1" fmla="val 67972"/>
                  <a:gd name="adj2" fmla="val 34055"/>
                </a:avLst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 b="1"/>
              </a:p>
            </p:txBody>
          </p:sp>
          <p:grpSp>
            <p:nvGrpSpPr>
              <p:cNvPr id="77" name="Group 17"/>
              <p:cNvGrpSpPr/>
              <p:nvPr/>
            </p:nvGrpSpPr>
            <p:grpSpPr>
              <a:xfrm>
                <a:off x="1214969" y="4716059"/>
                <a:ext cx="1226895" cy="507544"/>
                <a:chOff x="578779" y="4061301"/>
                <a:chExt cx="1226895" cy="507544"/>
              </a:xfrm>
            </p:grpSpPr>
            <p:pic>
              <p:nvPicPr>
                <p:cNvPr id="78" name="Picture 1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123" y="4169310"/>
                  <a:ext cx="1118297" cy="399535"/>
                </a:xfrm>
                <a:prstGeom prst="rect">
                  <a:avLst/>
                </a:prstGeom>
              </p:spPr>
            </p:pic>
            <p:sp>
              <p:nvSpPr>
                <p:cNvPr id="79" name="TextBox 15"/>
                <p:cNvSpPr txBox="1"/>
                <p:nvPr/>
              </p:nvSpPr>
              <p:spPr>
                <a:xfrm>
                  <a:off x="578779" y="4061301"/>
                  <a:ext cx="1226895" cy="2980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100" b="1" dirty="0" smtClean="0">
                      <a:solidFill>
                        <a:schemeClr val="bg1"/>
                      </a:solidFill>
                    </a:rPr>
                    <a:t>“3 plus 4 ?”</a:t>
                  </a:r>
                  <a:endParaRPr lang="en-US" sz="11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45" name="Straight Arrow Connector 19"/>
            <p:cNvCxnSpPr>
              <a:stCxn id="36" idx="0"/>
              <a:endCxn id="42" idx="2"/>
            </p:cNvCxnSpPr>
            <p:nvPr/>
          </p:nvCxnSpPr>
          <p:spPr>
            <a:xfrm flipV="1">
              <a:off x="3044482" y="1919228"/>
              <a:ext cx="1452079" cy="520162"/>
            </a:xfrm>
            <a:prstGeom prst="straightConnector1">
              <a:avLst/>
            </a:prstGeom>
            <a:ln w="762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22"/>
            <p:cNvCxnSpPr>
              <a:stCxn id="38" idx="0"/>
              <a:endCxn id="42" idx="2"/>
            </p:cNvCxnSpPr>
            <p:nvPr/>
          </p:nvCxnSpPr>
          <p:spPr>
            <a:xfrm flipH="1" flipV="1">
              <a:off x="4496561" y="1919228"/>
              <a:ext cx="573739" cy="932605"/>
            </a:xfrm>
            <a:prstGeom prst="straightConnector1">
              <a:avLst/>
            </a:prstGeom>
            <a:ln w="76200">
              <a:solidFill>
                <a:srgbClr val="FF33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25"/>
            <p:cNvCxnSpPr>
              <a:stCxn id="42" idx="1"/>
              <a:endCxn id="39" idx="2"/>
            </p:cNvCxnSpPr>
            <p:nvPr/>
          </p:nvCxnSpPr>
          <p:spPr>
            <a:xfrm flipH="1" flipV="1">
              <a:off x="3012165" y="1304239"/>
              <a:ext cx="928482" cy="294168"/>
            </a:xfrm>
            <a:prstGeom prst="straightConnector1">
              <a:avLst/>
            </a:prstGeom>
            <a:ln w="76200">
              <a:solidFill>
                <a:srgbClr val="FF33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29"/>
            <p:cNvCxnSpPr>
              <a:stCxn id="39" idx="0"/>
              <a:endCxn id="38" idx="3"/>
            </p:cNvCxnSpPr>
            <p:nvPr/>
          </p:nvCxnSpPr>
          <p:spPr>
            <a:xfrm rot="16200000" flipH="1">
              <a:off x="3264837" y="573584"/>
              <a:ext cx="2248982" cy="2754326"/>
            </a:xfrm>
            <a:prstGeom prst="curvedConnector4">
              <a:avLst>
                <a:gd name="adj1" fmla="val -10165"/>
                <a:gd name="adj2" fmla="val 108300"/>
              </a:avLst>
            </a:prstGeom>
            <a:ln w="76200">
              <a:solidFill>
                <a:srgbClr val="FF33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32"/>
            <p:cNvSpPr txBox="1"/>
            <p:nvPr/>
          </p:nvSpPr>
          <p:spPr>
            <a:xfrm>
              <a:off x="5481916" y="1352596"/>
              <a:ext cx="1644107" cy="4909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Pulling out fingers (overt strategies)</a:t>
              </a:r>
              <a:endParaRPr lang="en-US" sz="1100" b="1" dirty="0"/>
            </a:p>
          </p:txBody>
        </p:sp>
        <p:grpSp>
          <p:nvGrpSpPr>
            <p:cNvPr id="50" name="Group 83"/>
            <p:cNvGrpSpPr/>
            <p:nvPr/>
          </p:nvGrpSpPr>
          <p:grpSpPr>
            <a:xfrm>
              <a:off x="5893989" y="1736466"/>
              <a:ext cx="1666702" cy="1883495"/>
              <a:chOff x="5893989" y="1736466"/>
              <a:chExt cx="1666702" cy="1883495"/>
            </a:xfrm>
          </p:grpSpPr>
          <p:pic>
            <p:nvPicPr>
              <p:cNvPr id="70" name="Picture 3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1669" y="2822398"/>
                <a:ext cx="587006" cy="797563"/>
              </a:xfrm>
              <a:prstGeom prst="rect">
                <a:avLst/>
              </a:prstGeom>
            </p:spPr>
          </p:pic>
          <p:grpSp>
            <p:nvGrpSpPr>
              <p:cNvPr id="71" name="Group 39"/>
              <p:cNvGrpSpPr/>
              <p:nvPr/>
            </p:nvGrpSpPr>
            <p:grpSpPr>
              <a:xfrm>
                <a:off x="6565753" y="1736466"/>
                <a:ext cx="994938" cy="657031"/>
                <a:chOff x="5817608" y="1528646"/>
                <a:chExt cx="994938" cy="657031"/>
              </a:xfrm>
            </p:grpSpPr>
            <p:pic>
              <p:nvPicPr>
                <p:cNvPr id="74" name="Picture 37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7608" y="1594605"/>
                  <a:ext cx="421727" cy="584294"/>
                </a:xfrm>
                <a:prstGeom prst="rect">
                  <a:avLst/>
                </a:prstGeom>
              </p:spPr>
            </p:pic>
            <p:pic>
              <p:nvPicPr>
                <p:cNvPr id="75" name="Picture 38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05231" y="1528646"/>
                  <a:ext cx="507315" cy="657031"/>
                </a:xfrm>
                <a:prstGeom prst="rect">
                  <a:avLst/>
                </a:prstGeom>
              </p:spPr>
            </p:pic>
          </p:grpSp>
          <p:cxnSp>
            <p:nvCxnSpPr>
              <p:cNvPr id="72" name="Straight Arrow Connector 40"/>
              <p:cNvCxnSpPr>
                <a:endCxn id="70" idx="3"/>
              </p:cNvCxnSpPr>
              <p:nvPr/>
            </p:nvCxnSpPr>
            <p:spPr>
              <a:xfrm flipH="1">
                <a:off x="6818675" y="2407499"/>
                <a:ext cx="315359" cy="813681"/>
              </a:xfrm>
              <a:prstGeom prst="straightConnector1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43"/>
              <p:cNvCxnSpPr>
                <a:stCxn id="70" idx="1"/>
              </p:cNvCxnSpPr>
              <p:nvPr/>
            </p:nvCxnSpPr>
            <p:spPr>
              <a:xfrm flipH="1" flipV="1">
                <a:off x="5893989" y="3127242"/>
                <a:ext cx="337680" cy="93938"/>
              </a:xfrm>
              <a:prstGeom prst="straightConnector1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47"/>
            <p:cNvCxnSpPr>
              <a:stCxn id="42" idx="1"/>
              <a:endCxn id="37" idx="0"/>
            </p:cNvCxnSpPr>
            <p:nvPr/>
          </p:nvCxnSpPr>
          <p:spPr>
            <a:xfrm flipH="1">
              <a:off x="1693807" y="1598407"/>
              <a:ext cx="2246840" cy="1081877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0"/>
            <p:cNvCxnSpPr>
              <a:stCxn id="42" idx="2"/>
            </p:cNvCxnSpPr>
            <p:nvPr/>
          </p:nvCxnSpPr>
          <p:spPr>
            <a:xfrm flipH="1">
              <a:off x="3940646" y="1919228"/>
              <a:ext cx="555915" cy="1211144"/>
            </a:xfrm>
            <a:prstGeom prst="straightConnector1">
              <a:avLst/>
            </a:prstGeom>
            <a:ln w="76200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3"/>
            <p:cNvCxnSpPr>
              <a:stCxn id="40" idx="1"/>
              <a:endCxn id="37" idx="2"/>
            </p:cNvCxnSpPr>
            <p:nvPr/>
          </p:nvCxnSpPr>
          <p:spPr>
            <a:xfrm flipH="1" flipV="1">
              <a:off x="1693807" y="3158267"/>
              <a:ext cx="1064808" cy="155963"/>
            </a:xfrm>
            <a:prstGeom prst="straightConnector1">
              <a:avLst/>
            </a:prstGeom>
            <a:ln w="76200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6"/>
            <p:cNvCxnSpPr>
              <a:stCxn id="37" idx="1"/>
              <a:endCxn id="66" idx="3"/>
            </p:cNvCxnSpPr>
            <p:nvPr/>
          </p:nvCxnSpPr>
          <p:spPr>
            <a:xfrm flipH="1">
              <a:off x="557830" y="2919276"/>
              <a:ext cx="595649" cy="465285"/>
            </a:xfrm>
            <a:prstGeom prst="straightConnector1">
              <a:avLst/>
            </a:prstGeom>
            <a:ln w="762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65"/>
            <p:cNvCxnSpPr>
              <a:stCxn id="41" idx="3"/>
            </p:cNvCxnSpPr>
            <p:nvPr/>
          </p:nvCxnSpPr>
          <p:spPr>
            <a:xfrm flipV="1">
              <a:off x="2065111" y="1462378"/>
              <a:ext cx="1462139" cy="431363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68"/>
            <p:cNvCxnSpPr>
              <a:stCxn id="41" idx="3"/>
            </p:cNvCxnSpPr>
            <p:nvPr/>
          </p:nvCxnSpPr>
          <p:spPr>
            <a:xfrm>
              <a:off x="2065111" y="1893741"/>
              <a:ext cx="2182290" cy="555988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71"/>
            <p:cNvCxnSpPr>
              <a:stCxn id="41" idx="3"/>
            </p:cNvCxnSpPr>
            <p:nvPr/>
          </p:nvCxnSpPr>
          <p:spPr>
            <a:xfrm>
              <a:off x="2065111" y="1893741"/>
              <a:ext cx="178210" cy="527878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92"/>
            <p:cNvGrpSpPr/>
            <p:nvPr/>
          </p:nvGrpSpPr>
          <p:grpSpPr>
            <a:xfrm>
              <a:off x="1603692" y="4327076"/>
              <a:ext cx="1500280" cy="760842"/>
              <a:chOff x="1603692" y="4327076"/>
              <a:chExt cx="1500280" cy="760842"/>
            </a:xfrm>
          </p:grpSpPr>
          <p:sp>
            <p:nvSpPr>
              <p:cNvPr id="68" name="Up Arrow 79"/>
              <p:cNvSpPr/>
              <p:nvPr/>
            </p:nvSpPr>
            <p:spPr>
              <a:xfrm>
                <a:off x="1603692" y="4327076"/>
                <a:ext cx="392510" cy="760842"/>
              </a:xfrm>
              <a:prstGeom prst="upArrow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 b="1"/>
              </a:p>
            </p:txBody>
          </p:sp>
          <p:sp>
            <p:nvSpPr>
              <p:cNvPr id="69" name="TextBox 76"/>
              <p:cNvSpPr txBox="1"/>
              <p:nvPr/>
            </p:nvSpPr>
            <p:spPr>
              <a:xfrm>
                <a:off x="1937174" y="4446424"/>
                <a:ext cx="1166798" cy="596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Hear problems</a:t>
                </a:r>
                <a:endParaRPr lang="en-US" sz="1400" b="1" dirty="0"/>
              </a:p>
            </p:txBody>
          </p:sp>
        </p:grpSp>
        <p:grpSp>
          <p:nvGrpSpPr>
            <p:cNvPr id="59" name="Group 93"/>
            <p:cNvGrpSpPr/>
            <p:nvPr/>
          </p:nvGrpSpPr>
          <p:grpSpPr>
            <a:xfrm>
              <a:off x="107338" y="3384561"/>
              <a:ext cx="1055675" cy="1373582"/>
              <a:chOff x="107338" y="3384561"/>
              <a:chExt cx="1055675" cy="1373582"/>
            </a:xfrm>
          </p:grpSpPr>
          <p:grpSp>
            <p:nvGrpSpPr>
              <p:cNvPr id="63" name="Group 64"/>
              <p:cNvGrpSpPr/>
              <p:nvPr/>
            </p:nvGrpSpPr>
            <p:grpSpPr>
              <a:xfrm>
                <a:off x="161773" y="3384561"/>
                <a:ext cx="936247" cy="363597"/>
                <a:chOff x="40327" y="3788893"/>
                <a:chExt cx="936247" cy="363597"/>
              </a:xfrm>
              <a:solidFill>
                <a:schemeClr val="accent2">
                  <a:lumMod val="75000"/>
                </a:schemeClr>
              </a:solidFill>
            </p:grpSpPr>
            <p:sp>
              <p:nvSpPr>
                <p:cNvPr id="66" name="Line Callout 1 63"/>
                <p:cNvSpPr/>
                <p:nvPr/>
              </p:nvSpPr>
              <p:spPr>
                <a:xfrm>
                  <a:off x="40327" y="3788893"/>
                  <a:ext cx="792113" cy="363597"/>
                </a:xfrm>
                <a:prstGeom prst="borderCallout1">
                  <a:avLst>
                    <a:gd name="adj1" fmla="val -4113"/>
                    <a:gd name="adj2" fmla="val 70375"/>
                    <a:gd name="adj3" fmla="val -104693"/>
                    <a:gd name="adj4" fmla="val 100717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400" b="1"/>
                </a:p>
              </p:txBody>
            </p:sp>
            <p:sp>
              <p:nvSpPr>
                <p:cNvPr id="67" name="TextBox 60"/>
                <p:cNvSpPr txBox="1"/>
                <p:nvPr/>
              </p:nvSpPr>
              <p:spPr>
                <a:xfrm>
                  <a:off x="56922" y="3816802"/>
                  <a:ext cx="919652" cy="2980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100" b="1" dirty="0" smtClean="0">
                      <a:solidFill>
                        <a:schemeClr val="bg1"/>
                      </a:solidFill>
                    </a:rPr>
                    <a:t>“Seven!”</a:t>
                  </a:r>
                </a:p>
              </p:txBody>
            </p:sp>
          </p:grpSp>
          <p:sp>
            <p:nvSpPr>
              <p:cNvPr id="64" name="Up Arrow 80"/>
              <p:cNvSpPr/>
              <p:nvPr/>
            </p:nvSpPr>
            <p:spPr>
              <a:xfrm rot="10800000">
                <a:off x="361088" y="3719757"/>
                <a:ext cx="392510" cy="511767"/>
              </a:xfrm>
              <a:prstGeom prst="upArrow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 b="1"/>
              </a:p>
            </p:txBody>
          </p:sp>
          <p:sp>
            <p:nvSpPr>
              <p:cNvPr id="65" name="TextBox 81"/>
              <p:cNvSpPr txBox="1"/>
              <p:nvPr/>
            </p:nvSpPr>
            <p:spPr>
              <a:xfrm>
                <a:off x="107338" y="4161949"/>
                <a:ext cx="1055675" cy="596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/>
                  <a:t>Produce</a:t>
                </a:r>
              </a:p>
              <a:p>
                <a:r>
                  <a:rPr lang="en-US" sz="1400" b="1" dirty="0" smtClean="0"/>
                  <a:t>answers</a:t>
                </a:r>
                <a:endParaRPr lang="en-US" sz="1400" b="1" dirty="0"/>
              </a:p>
            </p:txBody>
          </p:sp>
        </p:grpSp>
        <p:sp>
          <p:nvSpPr>
            <p:cNvPr id="60" name="TextBox 82"/>
            <p:cNvSpPr txBox="1"/>
            <p:nvPr/>
          </p:nvSpPr>
          <p:spPr>
            <a:xfrm>
              <a:off x="2017368" y="106148"/>
              <a:ext cx="2271526" cy="490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General motor: Finger activity and skill sequencing</a:t>
              </a:r>
              <a:endParaRPr lang="en-US" sz="1100" b="1" dirty="0"/>
            </a:p>
          </p:txBody>
        </p:sp>
        <p:sp>
          <p:nvSpPr>
            <p:cNvPr id="61" name="TextBox 109"/>
            <p:cNvSpPr txBox="1"/>
            <p:nvPr/>
          </p:nvSpPr>
          <p:spPr>
            <a:xfrm>
              <a:off x="246583" y="882948"/>
              <a:ext cx="1705385" cy="683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General Frontal: activity initiation and in-task control</a:t>
              </a:r>
              <a:endParaRPr lang="en-US" sz="1100" b="1" dirty="0"/>
            </a:p>
          </p:txBody>
        </p:sp>
        <p:sp>
          <p:nvSpPr>
            <p:cNvPr id="62" name="TextBox 110"/>
            <p:cNvSpPr txBox="1"/>
            <p:nvPr/>
          </p:nvSpPr>
          <p:spPr>
            <a:xfrm>
              <a:off x="3351063" y="3554819"/>
              <a:ext cx="2062602" cy="6838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 smtClean="0"/>
                <a:t>MTL-mediated retrieval: associative/episodic encoding and decoding</a:t>
              </a:r>
              <a:endParaRPr lang="en-US" sz="1100" b="1"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810537" y="2064076"/>
            <a:ext cx="397328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smtClean="0"/>
              <a:t>Interaction with language system</a:t>
            </a:r>
          </a:p>
          <a:p>
            <a:r>
              <a:rPr lang="en-US" sz="2000" dirty="0" smtClean="0"/>
              <a:t>   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- Phonological awareness </a:t>
            </a:r>
            <a:r>
              <a:rPr lang="en-US" sz="2000" dirty="0" smtClean="0">
                <a:sym typeface="Wingdings" panose="05000000000000000000" pitchFamily="2" charset="2"/>
              </a:rPr>
              <a:t> fuzzy representations</a:t>
            </a:r>
          </a:p>
          <a:p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 smtClean="0">
                <a:sym typeface="Wingdings" panose="05000000000000000000" pitchFamily="2" charset="2"/>
              </a:rPr>
              <a:t>       - Verbal working memory  rehearsal in learning</a:t>
            </a:r>
            <a:r>
              <a:rPr lang="ja-JP" altLang="en-US" sz="2000" dirty="0">
                <a:sym typeface="Wingdings" panose="05000000000000000000" pitchFamily="2" charset="2"/>
              </a:rPr>
              <a:t> </a:t>
            </a:r>
            <a:r>
              <a:rPr lang="en-US" altLang="ja-JP" sz="2000" dirty="0" smtClean="0">
                <a:sym typeface="Wingdings" panose="05000000000000000000" pitchFamily="2" charset="2"/>
              </a:rPr>
              <a:t>and online processing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2.    Interaction with control system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6751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7"/>
          <p:cNvGrpSpPr>
            <a:grpSpLocks/>
          </p:cNvGrpSpPr>
          <p:nvPr/>
        </p:nvGrpSpPr>
        <p:grpSpPr bwMode="auto">
          <a:xfrm>
            <a:off x="1" y="0"/>
            <a:ext cx="12323035" cy="6858000"/>
            <a:chOff x="0" y="0"/>
            <a:chExt cx="9144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 rot="10800000" flipH="1" flipV="1">
            <a:off x="2115131" y="2308199"/>
            <a:ext cx="83920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Thank you!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0889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17074" y="1047690"/>
            <a:ext cx="90802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Arial"/>
                <a:cs typeface="Arial"/>
              </a:rPr>
              <a:t>Overlapping waves theory in children’s math problem solving</a:t>
            </a:r>
            <a:endParaRPr lang="en-US" sz="2000" b="1" dirty="0">
              <a:latin typeface="Arial"/>
              <a:cs typeface="Arial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743200" y="1828800"/>
            <a:ext cx="6705600" cy="2895600"/>
            <a:chOff x="1143000" y="2133600"/>
            <a:chExt cx="6705600" cy="2895600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633954" y="2133600"/>
              <a:ext cx="0" cy="2496979"/>
            </a:xfrm>
            <a:prstGeom prst="straightConnector1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headEnd type="stealth" w="lg" len="lg"/>
              <a:tailEnd type="none"/>
            </a:ln>
            <a:effectLst>
              <a:glow rad="101600">
                <a:schemeClr val="bg1">
                  <a:lumMod val="85000"/>
                  <a:alpha val="7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16200000">
              <a:off x="501297" y="3339911"/>
              <a:ext cx="16219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/>
                  <a:cs typeface="Arial"/>
                </a:rPr>
                <a:t>Percentage use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33954" y="2286000"/>
              <a:ext cx="6214646" cy="2743200"/>
              <a:chOff x="1633954" y="2286000"/>
              <a:chExt cx="6214646" cy="2743200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633954" y="4648200"/>
                <a:ext cx="6214646" cy="381000"/>
                <a:chOff x="1633954" y="4648200"/>
                <a:chExt cx="6214646" cy="381000"/>
              </a:xfrm>
            </p:grpSpPr>
            <p:sp>
              <p:nvSpPr>
                <p:cNvPr id="37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5334000" y="4782979"/>
                  <a:ext cx="2287806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700">
                      <a:solidFill>
                        <a:schemeClr val="tx1"/>
                      </a:solidFill>
                      <a:latin typeface="Century Gothic" pitchFamily="34" charset="0"/>
                    </a:defRPr>
                  </a:lvl1pPr>
                  <a:lvl2pPr marL="742950" indent="-285750" eaLnBrk="0" hangingPunct="0">
                    <a:defRPr sz="2700">
                      <a:solidFill>
                        <a:schemeClr val="tx1"/>
                      </a:solidFill>
                      <a:latin typeface="Century Gothic" pitchFamily="34" charset="0"/>
                    </a:defRPr>
                  </a:lvl2pPr>
                  <a:lvl3pPr marL="1143000" indent="-228600" eaLnBrk="0" hangingPunct="0">
                    <a:defRPr sz="2700">
                      <a:solidFill>
                        <a:schemeClr val="tx1"/>
                      </a:solidFill>
                      <a:latin typeface="Century Gothic" pitchFamily="34" charset="0"/>
                    </a:defRPr>
                  </a:lvl3pPr>
                  <a:lvl4pPr marL="1600200" indent="-228600" eaLnBrk="0" hangingPunct="0">
                    <a:defRPr sz="2700">
                      <a:solidFill>
                        <a:schemeClr val="tx1"/>
                      </a:solidFill>
                      <a:latin typeface="Century Gothic" pitchFamily="34" charset="0"/>
                    </a:defRPr>
                  </a:lvl4pPr>
                  <a:lvl5pPr marL="2057400" indent="-228600" eaLnBrk="0" hangingPunct="0">
                    <a:defRPr sz="2700">
                      <a:solidFill>
                        <a:schemeClr val="tx1"/>
                      </a:solidFill>
                      <a:latin typeface="Century Gothic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Century Gothic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Century Gothic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Century Gothic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2700">
                      <a:solidFill>
                        <a:schemeClr val="tx1"/>
                      </a:solidFill>
                      <a:latin typeface="Century Gothic" pitchFamily="34" charset="0"/>
                    </a:defRPr>
                  </a:lvl9pPr>
                </a:lstStyle>
                <a:p>
                  <a:pPr eaLnBrk="1" hangingPunct="1"/>
                  <a:r>
                    <a:rPr lang="en-US" sz="1000" dirty="0">
                      <a:latin typeface="Arial"/>
                      <a:cs typeface="Arial"/>
                    </a:rPr>
                    <a:t>(Adapted from Chen &amp; </a:t>
                  </a:r>
                  <a:r>
                    <a:rPr lang="en-US" sz="1000" dirty="0" err="1">
                      <a:latin typeface="Arial"/>
                      <a:cs typeface="Arial"/>
                    </a:rPr>
                    <a:t>Siegler</a:t>
                  </a:r>
                  <a:r>
                    <a:rPr lang="en-US" sz="1000" dirty="0">
                      <a:latin typeface="Arial"/>
                      <a:cs typeface="Arial"/>
                    </a:rPr>
                    <a:t>, 2000)</a:t>
                  </a:r>
                </a:p>
              </p:txBody>
            </p:sp>
            <p:cxnSp>
              <p:nvCxnSpPr>
                <p:cNvPr id="19" name="Straight Arrow Connector 18"/>
                <p:cNvCxnSpPr/>
                <p:nvPr/>
              </p:nvCxnSpPr>
              <p:spPr>
                <a:xfrm flipH="1">
                  <a:off x="1633954" y="4648200"/>
                  <a:ext cx="621464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stealth" w="lg" len="lg"/>
                  <a:tailEnd type="none"/>
                </a:ln>
                <a:effectLst>
                  <a:glow rad="101600">
                    <a:schemeClr val="bg1">
                      <a:lumMod val="75000"/>
                      <a:alpha val="75000"/>
                    </a:scheme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/>
                <p:cNvSpPr txBox="1"/>
                <p:nvPr/>
              </p:nvSpPr>
              <p:spPr>
                <a:xfrm>
                  <a:off x="3048000" y="4686180"/>
                  <a:ext cx="23622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/>
                      <a:cs typeface="Arial"/>
                    </a:rPr>
                    <a:t>Age &amp; Experience</a:t>
                  </a: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1676399" y="2286000"/>
                <a:ext cx="5417186" cy="2286000"/>
                <a:chOff x="1676399" y="2286000"/>
                <a:chExt cx="5417186" cy="2286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1676399" y="2519680"/>
                  <a:ext cx="4953001" cy="2052320"/>
                  <a:chOff x="1676399" y="2519680"/>
                  <a:chExt cx="4953001" cy="2052320"/>
                </a:xfrm>
              </p:grpSpPr>
              <p:sp>
                <p:nvSpPr>
                  <p:cNvPr id="17" name="Freeform 16"/>
                  <p:cNvSpPr/>
                  <p:nvPr/>
                </p:nvSpPr>
                <p:spPr>
                  <a:xfrm>
                    <a:off x="1715233" y="2601540"/>
                    <a:ext cx="3009167" cy="1970460"/>
                  </a:xfrm>
                  <a:custGeom>
                    <a:avLst/>
                    <a:gdLst>
                      <a:gd name="connsiteX0" fmla="*/ 0 w 3515360"/>
                      <a:gd name="connsiteY0" fmla="*/ 703654 h 2187014"/>
                      <a:gd name="connsiteX1" fmla="*/ 152400 w 3515360"/>
                      <a:gd name="connsiteY1" fmla="*/ 236294 h 2187014"/>
                      <a:gd name="connsiteX2" fmla="*/ 254000 w 3515360"/>
                      <a:gd name="connsiteY2" fmla="*/ 33094 h 2187014"/>
                      <a:gd name="connsiteX3" fmla="*/ 406400 w 3515360"/>
                      <a:gd name="connsiteY3" fmla="*/ 63574 h 2187014"/>
                      <a:gd name="connsiteX4" fmla="*/ 650240 w 3515360"/>
                      <a:gd name="connsiteY4" fmla="*/ 632534 h 2187014"/>
                      <a:gd name="connsiteX5" fmla="*/ 1371600 w 3515360"/>
                      <a:gd name="connsiteY5" fmla="*/ 1567254 h 2187014"/>
                      <a:gd name="connsiteX6" fmla="*/ 3515360 w 3515360"/>
                      <a:gd name="connsiteY6" fmla="*/ 2187014 h 2187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15360" h="2187014">
                        <a:moveTo>
                          <a:pt x="0" y="703654"/>
                        </a:moveTo>
                        <a:cubicBezTo>
                          <a:pt x="55033" y="525854"/>
                          <a:pt x="110067" y="348054"/>
                          <a:pt x="152400" y="236294"/>
                        </a:cubicBezTo>
                        <a:cubicBezTo>
                          <a:pt x="194733" y="124534"/>
                          <a:pt x="211667" y="61881"/>
                          <a:pt x="254000" y="33094"/>
                        </a:cubicBezTo>
                        <a:cubicBezTo>
                          <a:pt x="296333" y="4307"/>
                          <a:pt x="340360" y="-36333"/>
                          <a:pt x="406400" y="63574"/>
                        </a:cubicBezTo>
                        <a:cubicBezTo>
                          <a:pt x="472440" y="163481"/>
                          <a:pt x="489373" y="381921"/>
                          <a:pt x="650240" y="632534"/>
                        </a:cubicBezTo>
                        <a:cubicBezTo>
                          <a:pt x="811107" y="883147"/>
                          <a:pt x="894080" y="1308174"/>
                          <a:pt x="1371600" y="1567254"/>
                        </a:cubicBezTo>
                        <a:cubicBezTo>
                          <a:pt x="1849120" y="1826334"/>
                          <a:pt x="3515360" y="2187014"/>
                          <a:pt x="3515360" y="2187014"/>
                        </a:cubicBezTo>
                      </a:path>
                    </a:pathLst>
                  </a:cu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glow rad="177800">
                      <a:schemeClr val="accent2">
                        <a:lumMod val="20000"/>
                        <a:lumOff val="80000"/>
                        <a:alpha val="75000"/>
                      </a:schemeClr>
                    </a:glow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Freeform 23"/>
                  <p:cNvSpPr/>
                  <p:nvPr/>
                </p:nvSpPr>
                <p:spPr>
                  <a:xfrm>
                    <a:off x="1676399" y="3162180"/>
                    <a:ext cx="3962401" cy="1333620"/>
                  </a:xfrm>
                  <a:custGeom>
                    <a:avLst/>
                    <a:gdLst>
                      <a:gd name="connsiteX0" fmla="*/ 0 w 5201920"/>
                      <a:gd name="connsiteY0" fmla="*/ 1332145 h 1890945"/>
                      <a:gd name="connsiteX1" fmla="*/ 548640 w 5201920"/>
                      <a:gd name="connsiteY1" fmla="*/ 732705 h 1890945"/>
                      <a:gd name="connsiteX2" fmla="*/ 944880 w 5201920"/>
                      <a:gd name="connsiteY2" fmla="*/ 62145 h 1890945"/>
                      <a:gd name="connsiteX3" fmla="*/ 1371600 w 5201920"/>
                      <a:gd name="connsiteY3" fmla="*/ 143425 h 1890945"/>
                      <a:gd name="connsiteX4" fmla="*/ 2499360 w 5201920"/>
                      <a:gd name="connsiteY4" fmla="*/ 1067985 h 1890945"/>
                      <a:gd name="connsiteX5" fmla="*/ 3972560 w 5201920"/>
                      <a:gd name="connsiteY5" fmla="*/ 1697905 h 1890945"/>
                      <a:gd name="connsiteX6" fmla="*/ 5201920 w 5201920"/>
                      <a:gd name="connsiteY6" fmla="*/ 1890945 h 18909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01920" h="1890945">
                        <a:moveTo>
                          <a:pt x="0" y="1332145"/>
                        </a:moveTo>
                        <a:cubicBezTo>
                          <a:pt x="195580" y="1138258"/>
                          <a:pt x="391160" y="944372"/>
                          <a:pt x="548640" y="732705"/>
                        </a:cubicBezTo>
                        <a:cubicBezTo>
                          <a:pt x="706120" y="521038"/>
                          <a:pt x="807720" y="160358"/>
                          <a:pt x="944880" y="62145"/>
                        </a:cubicBezTo>
                        <a:cubicBezTo>
                          <a:pt x="1082040" y="-36068"/>
                          <a:pt x="1112520" y="-24215"/>
                          <a:pt x="1371600" y="143425"/>
                        </a:cubicBezTo>
                        <a:cubicBezTo>
                          <a:pt x="1630680" y="311065"/>
                          <a:pt x="2065867" y="808905"/>
                          <a:pt x="2499360" y="1067985"/>
                        </a:cubicBezTo>
                        <a:cubicBezTo>
                          <a:pt x="2932853" y="1327065"/>
                          <a:pt x="3522133" y="1560745"/>
                          <a:pt x="3972560" y="1697905"/>
                        </a:cubicBezTo>
                        <a:cubicBezTo>
                          <a:pt x="4422987" y="1835065"/>
                          <a:pt x="5201920" y="1890945"/>
                          <a:pt x="5201920" y="1890945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glow rad="101600">
                      <a:schemeClr val="bg1">
                        <a:lumMod val="85000"/>
                        <a:alpha val="75000"/>
                      </a:schemeClr>
                    </a:glow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Freeform 33"/>
                  <p:cNvSpPr/>
                  <p:nvPr/>
                </p:nvSpPr>
                <p:spPr>
                  <a:xfrm>
                    <a:off x="2857500" y="3395008"/>
                    <a:ext cx="2628900" cy="1100792"/>
                  </a:xfrm>
                  <a:custGeom>
                    <a:avLst/>
                    <a:gdLst>
                      <a:gd name="connsiteX0" fmla="*/ 0 w 3403600"/>
                      <a:gd name="connsiteY0" fmla="*/ 1905580 h 1905580"/>
                      <a:gd name="connsiteX1" fmla="*/ 711200 w 3403600"/>
                      <a:gd name="connsiteY1" fmla="*/ 1489020 h 1905580"/>
                      <a:gd name="connsiteX2" fmla="*/ 1300480 w 3403600"/>
                      <a:gd name="connsiteY2" fmla="*/ 991180 h 1905580"/>
                      <a:gd name="connsiteX3" fmla="*/ 1666240 w 3403600"/>
                      <a:gd name="connsiteY3" fmla="*/ 279980 h 1905580"/>
                      <a:gd name="connsiteX4" fmla="*/ 1757680 w 3403600"/>
                      <a:gd name="connsiteY4" fmla="*/ 127580 h 1905580"/>
                      <a:gd name="connsiteX5" fmla="*/ 1859280 w 3403600"/>
                      <a:gd name="connsiteY5" fmla="*/ 36140 h 1905580"/>
                      <a:gd name="connsiteX6" fmla="*/ 1991360 w 3403600"/>
                      <a:gd name="connsiteY6" fmla="*/ 25980 h 1905580"/>
                      <a:gd name="connsiteX7" fmla="*/ 2174240 w 3403600"/>
                      <a:gd name="connsiteY7" fmla="*/ 371420 h 1905580"/>
                      <a:gd name="connsiteX8" fmla="*/ 2296160 w 3403600"/>
                      <a:gd name="connsiteY8" fmla="*/ 696540 h 1905580"/>
                      <a:gd name="connsiteX9" fmla="*/ 2763520 w 3403600"/>
                      <a:gd name="connsiteY9" fmla="*/ 1062300 h 1905580"/>
                      <a:gd name="connsiteX10" fmla="*/ 3403600 w 3403600"/>
                      <a:gd name="connsiteY10" fmla="*/ 1539820 h 1905580"/>
                      <a:gd name="connsiteX11" fmla="*/ 3403600 w 3403600"/>
                      <a:gd name="connsiteY11" fmla="*/ 1539820 h 1905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403600" h="1905580">
                        <a:moveTo>
                          <a:pt x="0" y="1905580"/>
                        </a:moveTo>
                        <a:cubicBezTo>
                          <a:pt x="247226" y="1773500"/>
                          <a:pt x="494453" y="1641420"/>
                          <a:pt x="711200" y="1489020"/>
                        </a:cubicBezTo>
                        <a:cubicBezTo>
                          <a:pt x="927947" y="1336620"/>
                          <a:pt x="1141307" y="1192687"/>
                          <a:pt x="1300480" y="991180"/>
                        </a:cubicBezTo>
                        <a:cubicBezTo>
                          <a:pt x="1459653" y="789673"/>
                          <a:pt x="1590040" y="423913"/>
                          <a:pt x="1666240" y="279980"/>
                        </a:cubicBezTo>
                        <a:cubicBezTo>
                          <a:pt x="1742440" y="136047"/>
                          <a:pt x="1725507" y="168220"/>
                          <a:pt x="1757680" y="127580"/>
                        </a:cubicBezTo>
                        <a:cubicBezTo>
                          <a:pt x="1789853" y="86940"/>
                          <a:pt x="1820333" y="53073"/>
                          <a:pt x="1859280" y="36140"/>
                        </a:cubicBezTo>
                        <a:cubicBezTo>
                          <a:pt x="1898227" y="19207"/>
                          <a:pt x="1938867" y="-29900"/>
                          <a:pt x="1991360" y="25980"/>
                        </a:cubicBezTo>
                        <a:cubicBezTo>
                          <a:pt x="2043853" y="81860"/>
                          <a:pt x="2123440" y="259660"/>
                          <a:pt x="2174240" y="371420"/>
                        </a:cubicBezTo>
                        <a:cubicBezTo>
                          <a:pt x="2225040" y="483180"/>
                          <a:pt x="2197947" y="581393"/>
                          <a:pt x="2296160" y="696540"/>
                        </a:cubicBezTo>
                        <a:cubicBezTo>
                          <a:pt x="2394373" y="811687"/>
                          <a:pt x="2578947" y="921753"/>
                          <a:pt x="2763520" y="1062300"/>
                        </a:cubicBezTo>
                        <a:cubicBezTo>
                          <a:pt x="2948093" y="1202847"/>
                          <a:pt x="3403600" y="1539820"/>
                          <a:pt x="3403600" y="1539820"/>
                        </a:cubicBezTo>
                        <a:lnTo>
                          <a:pt x="3403600" y="1539820"/>
                        </a:lnTo>
                      </a:path>
                    </a:pathLst>
                  </a:custGeom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glow rad="101600">
                      <a:schemeClr val="bg1">
                        <a:lumMod val="85000"/>
                        <a:alpha val="75000"/>
                      </a:schemeClr>
                    </a:glow>
                    <a:outerShdw blurRad="40000" dist="20000" dir="5400000" rotWithShape="0">
                      <a:schemeClr val="bg1">
                        <a:lumMod val="65000"/>
                        <a:alpha val="38000"/>
                      </a:schemeClr>
                    </a:outerShdw>
                  </a:effectLst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bg1">
                        <a:lumMod val="50000"/>
                      </a:schemeClr>
                    </a:contourClr>
                  </a:sp3d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Freeform 34"/>
                  <p:cNvSpPr/>
                  <p:nvPr/>
                </p:nvSpPr>
                <p:spPr>
                  <a:xfrm>
                    <a:off x="3200400" y="2519680"/>
                    <a:ext cx="3429000" cy="1976120"/>
                  </a:xfrm>
                  <a:custGeom>
                    <a:avLst/>
                    <a:gdLst>
                      <a:gd name="connsiteX0" fmla="*/ 0 w 2814320"/>
                      <a:gd name="connsiteY0" fmla="*/ 2255520 h 2255520"/>
                      <a:gd name="connsiteX1" fmla="*/ 467360 w 2814320"/>
                      <a:gd name="connsiteY1" fmla="*/ 2113280 h 2255520"/>
                      <a:gd name="connsiteX2" fmla="*/ 1016000 w 2814320"/>
                      <a:gd name="connsiteY2" fmla="*/ 1889760 h 2255520"/>
                      <a:gd name="connsiteX3" fmla="*/ 1361440 w 2814320"/>
                      <a:gd name="connsiteY3" fmla="*/ 1544320 h 2255520"/>
                      <a:gd name="connsiteX4" fmla="*/ 1584960 w 2814320"/>
                      <a:gd name="connsiteY4" fmla="*/ 1219200 h 2255520"/>
                      <a:gd name="connsiteX5" fmla="*/ 1818640 w 2814320"/>
                      <a:gd name="connsiteY5" fmla="*/ 568960 h 2255520"/>
                      <a:gd name="connsiteX6" fmla="*/ 2133600 w 2814320"/>
                      <a:gd name="connsiteY6" fmla="*/ 111760 h 2255520"/>
                      <a:gd name="connsiteX7" fmla="*/ 2814320 w 2814320"/>
                      <a:gd name="connsiteY7" fmla="*/ 0 h 2255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814320" h="2255520">
                        <a:moveTo>
                          <a:pt x="0" y="2255520"/>
                        </a:moveTo>
                        <a:cubicBezTo>
                          <a:pt x="149013" y="2214880"/>
                          <a:pt x="298027" y="2174240"/>
                          <a:pt x="467360" y="2113280"/>
                        </a:cubicBezTo>
                        <a:cubicBezTo>
                          <a:pt x="636693" y="2052320"/>
                          <a:pt x="866987" y="1984587"/>
                          <a:pt x="1016000" y="1889760"/>
                        </a:cubicBezTo>
                        <a:cubicBezTo>
                          <a:pt x="1165013" y="1794933"/>
                          <a:pt x="1266613" y="1656080"/>
                          <a:pt x="1361440" y="1544320"/>
                        </a:cubicBezTo>
                        <a:cubicBezTo>
                          <a:pt x="1456267" y="1432560"/>
                          <a:pt x="1508760" y="1381760"/>
                          <a:pt x="1584960" y="1219200"/>
                        </a:cubicBezTo>
                        <a:cubicBezTo>
                          <a:pt x="1661160" y="1056640"/>
                          <a:pt x="1727200" y="753533"/>
                          <a:pt x="1818640" y="568960"/>
                        </a:cubicBezTo>
                        <a:cubicBezTo>
                          <a:pt x="1910080" y="384387"/>
                          <a:pt x="1967653" y="206587"/>
                          <a:pt x="2133600" y="111760"/>
                        </a:cubicBezTo>
                        <a:cubicBezTo>
                          <a:pt x="2299547" y="16933"/>
                          <a:pt x="2814320" y="0"/>
                          <a:pt x="2814320" y="0"/>
                        </a:cubicBezTo>
                      </a:path>
                    </a:pathLst>
                  </a:custGeom>
                  <a:noFill/>
                  <a:ln>
                    <a:solidFill>
                      <a:srgbClr val="800000"/>
                    </a:solidFill>
                  </a:ln>
                  <a:effectLst>
                    <a:glow rad="38100">
                      <a:srgbClr val="800000"/>
                    </a:glow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6" name="TextBox 35"/>
                <p:cNvSpPr txBox="1"/>
                <p:nvPr/>
              </p:nvSpPr>
              <p:spPr>
                <a:xfrm>
                  <a:off x="1676400" y="2286000"/>
                  <a:ext cx="143955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i="1" dirty="0">
                      <a:latin typeface="Arial"/>
                      <a:cs typeface="Arial"/>
                    </a:rPr>
                    <a:t>Rote counting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2286000" y="2919679"/>
                  <a:ext cx="105280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Arial"/>
                      <a:cs typeface="Arial"/>
                    </a:rPr>
                    <a:t>Strategy 2</a:t>
                  </a: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776207" y="2919679"/>
                  <a:ext cx="105280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Arial"/>
                      <a:cs typeface="Arial"/>
                    </a:rPr>
                    <a:t>Strategy 3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5791200" y="2704980"/>
                  <a:ext cx="13023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Arial"/>
                      <a:cs typeface="Arial"/>
                    </a:rPr>
                    <a:t>Fact retrieval</a:t>
                  </a:r>
                </a:p>
              </p:txBody>
            </p:sp>
          </p:grpSp>
        </p:grpSp>
      </p:grpSp>
      <p:sp>
        <p:nvSpPr>
          <p:cNvPr id="44" name="Rectangle 43"/>
          <p:cNvSpPr/>
          <p:nvPr/>
        </p:nvSpPr>
        <p:spPr>
          <a:xfrm>
            <a:off x="1676401" y="5003393"/>
            <a:ext cx="89209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Over development, children become more dependent on </a:t>
            </a:r>
            <a:r>
              <a:rPr lang="en-US" b="1" dirty="0">
                <a:latin typeface="Arial"/>
                <a:cs typeface="Arial"/>
              </a:rPr>
              <a:t>memory-based retrieval </a:t>
            </a:r>
            <a:r>
              <a:rPr lang="en-US" dirty="0">
                <a:latin typeface="Arial"/>
                <a:cs typeface="Arial"/>
              </a:rPr>
              <a:t>of math facts and less dependent on effortful counting strategies.</a:t>
            </a:r>
          </a:p>
          <a:p>
            <a:r>
              <a:rPr lang="en-US" sz="800" dirty="0">
                <a:latin typeface="Arial"/>
                <a:cs typeface="Arial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These transitions are associated with </a:t>
            </a:r>
            <a:r>
              <a:rPr lang="en-US" b="1" dirty="0">
                <a:latin typeface="Arial"/>
                <a:cs typeface="Arial"/>
              </a:rPr>
              <a:t>high inter-trial variability in RTs </a:t>
            </a:r>
            <a:r>
              <a:rPr lang="en-US" dirty="0">
                <a:latin typeface="Arial"/>
                <a:cs typeface="Arial"/>
              </a:rPr>
              <a:t>during childhood, become refined and more stable through adolescence into adulthood.</a:t>
            </a:r>
          </a:p>
        </p:txBody>
      </p:sp>
      <p:grpSp>
        <p:nvGrpSpPr>
          <p:cNvPr id="38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47" name="Rounded Rectangle 46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Introduction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37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Experimental Questions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1" y="2133601"/>
            <a:ext cx="7694555" cy="3015283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596268" y="1981201"/>
            <a:ext cx="2590800" cy="70271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7475" indent="-117475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Quantity &amp; numeracy representation system 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7954040" y="4702962"/>
            <a:ext cx="2248786" cy="70271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7475" indent="-117475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Declarative memory system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752601" y="3886201"/>
            <a:ext cx="2666999" cy="70271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7475" indent="-117475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Working memory &amp; cognitive control system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556657" y="1066800"/>
            <a:ext cx="910441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1000"/>
              </a:lnSpc>
              <a:buClr>
                <a:srgbClr val="000000"/>
              </a:buClr>
              <a:buSzPct val="100000"/>
            </a:pPr>
            <a:r>
              <a:rPr lang="en-US" altLang="zh-CN" sz="2000" b="1" dirty="0">
                <a:latin typeface="Arial" panose="020B0604020202020204" pitchFamily="34" charset="0"/>
                <a:ea typeface="SimSun" charset="0"/>
                <a:cs typeface="Arial" panose="020B0604020202020204" pitchFamily="34" charset="0"/>
              </a:rPr>
              <a:t>Neural correlates of arithmetic problem solving in children and adults</a:t>
            </a:r>
          </a:p>
        </p:txBody>
      </p:sp>
    </p:spTree>
    <p:extLst>
      <p:ext uri="{BB962C8B-B14F-4D97-AF65-F5344CB8AC3E}">
        <p14:creationId xmlns:p14="http://schemas.microsoft.com/office/powerpoint/2010/main" val="361267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800600" y="1600201"/>
            <a:ext cx="2895600" cy="2788073"/>
            <a:chOff x="2757055" y="2181255"/>
            <a:chExt cx="2895600" cy="2788073"/>
          </a:xfrm>
        </p:grpSpPr>
        <p:pic>
          <p:nvPicPr>
            <p:cNvPr id="93" name="Picture 2" descr="http://www.plosbiology.org/article/fetchObject.action?uri=info:doi/10.1371/journal.pbio.1000158.g001&amp;representation=PNG_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7055" y="2696282"/>
              <a:ext cx="2895600" cy="227304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940771" y="2181255"/>
              <a:ext cx="50100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6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?</a:t>
              </a:r>
            </a:p>
            <a:p>
              <a:endParaRPr lang="en-US" sz="4000" b="1" dirty="0">
                <a:solidFill>
                  <a:srgbClr val="96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1908463" y="4834288"/>
            <a:ext cx="9137073" cy="1647112"/>
          </a:xfrm>
          <a:prstGeom prst="roundRect">
            <a:avLst/>
          </a:prstGeom>
          <a:gradFill>
            <a:gsLst>
              <a:gs pos="0">
                <a:schemeClr val="bg1"/>
              </a:gs>
              <a:gs pos="39000">
                <a:schemeClr val="bg1">
                  <a:lumMod val="85000"/>
                </a:schemeClr>
              </a:gs>
              <a:gs pos="22000">
                <a:schemeClr val="bg1">
                  <a:lumMod val="85000"/>
                </a:schemeClr>
              </a:gs>
              <a:gs pos="81499">
                <a:srgbClr val="F6F6F6"/>
              </a:gs>
              <a:gs pos="67000">
                <a:schemeClr val="bg1">
                  <a:lumMod val="85000"/>
                </a:schemeClr>
              </a:gs>
              <a:gs pos="52000">
                <a:schemeClr val="bg1">
                  <a:lumMod val="85000"/>
                </a:schemeClr>
              </a:gs>
              <a:gs pos="89999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401638" algn="l"/>
              </a:tabLs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Aim 1: Investigate brain systems underlying the transition from use of 	counting toward memory-based retrieval to solve arithmetic problems  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</a:t>
            </a:r>
          </a:p>
          <a:p>
            <a:pPr marL="404813" indent="-404813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Aim 2: Investigate brain-behavior relationship between representations of problems and children’s mix of strategy use with high variability in RTs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667000" y="1771710"/>
            <a:ext cx="6705600" cy="3105090"/>
            <a:chOff x="1143000" y="2133600"/>
            <a:chExt cx="6705600" cy="3105090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1633954" y="2133600"/>
              <a:ext cx="0" cy="2496979"/>
            </a:xfrm>
            <a:prstGeom prst="straightConnector1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headEnd type="stealth" w="lg" len="lg"/>
              <a:tailEnd type="none"/>
            </a:ln>
            <a:effectLst>
              <a:glow rad="101600">
                <a:schemeClr val="bg1">
                  <a:lumMod val="85000"/>
                  <a:alpha val="7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 rot="16200000">
              <a:off x="501798" y="3339911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Percentage use</a:t>
              </a: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1633954" y="2286000"/>
              <a:ext cx="6214646" cy="2952690"/>
              <a:chOff x="1633954" y="2286000"/>
              <a:chExt cx="6214646" cy="2952690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1633954" y="4648200"/>
                <a:ext cx="6214646" cy="590490"/>
                <a:chOff x="1633954" y="4648200"/>
                <a:chExt cx="6214646" cy="590490"/>
              </a:xfrm>
            </p:grpSpPr>
            <p:cxnSp>
              <p:nvCxnSpPr>
                <p:cNvPr id="78" name="Straight Arrow Connector 77"/>
                <p:cNvCxnSpPr/>
                <p:nvPr/>
              </p:nvCxnSpPr>
              <p:spPr>
                <a:xfrm flipH="1">
                  <a:off x="1633954" y="4648200"/>
                  <a:ext cx="621464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stealth" w="lg" len="lg"/>
                  <a:tailEnd type="none"/>
                </a:ln>
                <a:effectLst>
                  <a:glow rad="101600">
                    <a:schemeClr val="bg1">
                      <a:lumMod val="75000"/>
                      <a:alpha val="75000"/>
                    </a:scheme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TextBox 78"/>
                <p:cNvSpPr txBox="1"/>
                <p:nvPr/>
              </p:nvSpPr>
              <p:spPr>
                <a:xfrm>
                  <a:off x="4495800" y="4869358"/>
                  <a:ext cx="2362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Age &amp; Experience</a:t>
                  </a: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1676399" y="2286000"/>
                <a:ext cx="5499031" cy="2419290"/>
                <a:chOff x="1676399" y="2286000"/>
                <a:chExt cx="5499031" cy="2419290"/>
              </a:xfrm>
            </p:grpSpPr>
            <p:grpSp>
              <p:nvGrpSpPr>
                <p:cNvPr id="69" name="Group 68"/>
                <p:cNvGrpSpPr/>
                <p:nvPr/>
              </p:nvGrpSpPr>
              <p:grpSpPr>
                <a:xfrm>
                  <a:off x="1676399" y="2514600"/>
                  <a:ext cx="4800601" cy="2190690"/>
                  <a:chOff x="1676399" y="2514600"/>
                  <a:chExt cx="4800601" cy="2190690"/>
                </a:xfrm>
              </p:grpSpPr>
              <p:sp>
                <p:nvSpPr>
                  <p:cNvPr id="74" name="Freeform 73"/>
                  <p:cNvSpPr/>
                  <p:nvPr/>
                </p:nvSpPr>
                <p:spPr>
                  <a:xfrm>
                    <a:off x="1715233" y="2601540"/>
                    <a:ext cx="3009167" cy="1970460"/>
                  </a:xfrm>
                  <a:custGeom>
                    <a:avLst/>
                    <a:gdLst>
                      <a:gd name="connsiteX0" fmla="*/ 0 w 3515360"/>
                      <a:gd name="connsiteY0" fmla="*/ 703654 h 2187014"/>
                      <a:gd name="connsiteX1" fmla="*/ 152400 w 3515360"/>
                      <a:gd name="connsiteY1" fmla="*/ 236294 h 2187014"/>
                      <a:gd name="connsiteX2" fmla="*/ 254000 w 3515360"/>
                      <a:gd name="connsiteY2" fmla="*/ 33094 h 2187014"/>
                      <a:gd name="connsiteX3" fmla="*/ 406400 w 3515360"/>
                      <a:gd name="connsiteY3" fmla="*/ 63574 h 2187014"/>
                      <a:gd name="connsiteX4" fmla="*/ 650240 w 3515360"/>
                      <a:gd name="connsiteY4" fmla="*/ 632534 h 2187014"/>
                      <a:gd name="connsiteX5" fmla="*/ 1371600 w 3515360"/>
                      <a:gd name="connsiteY5" fmla="*/ 1567254 h 2187014"/>
                      <a:gd name="connsiteX6" fmla="*/ 3515360 w 3515360"/>
                      <a:gd name="connsiteY6" fmla="*/ 2187014 h 2187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15360" h="2187014">
                        <a:moveTo>
                          <a:pt x="0" y="703654"/>
                        </a:moveTo>
                        <a:cubicBezTo>
                          <a:pt x="55033" y="525854"/>
                          <a:pt x="110067" y="348054"/>
                          <a:pt x="152400" y="236294"/>
                        </a:cubicBezTo>
                        <a:cubicBezTo>
                          <a:pt x="194733" y="124534"/>
                          <a:pt x="211667" y="61881"/>
                          <a:pt x="254000" y="33094"/>
                        </a:cubicBezTo>
                        <a:cubicBezTo>
                          <a:pt x="296333" y="4307"/>
                          <a:pt x="340360" y="-36333"/>
                          <a:pt x="406400" y="63574"/>
                        </a:cubicBezTo>
                        <a:cubicBezTo>
                          <a:pt x="472440" y="163481"/>
                          <a:pt x="489373" y="381921"/>
                          <a:pt x="650240" y="632534"/>
                        </a:cubicBezTo>
                        <a:cubicBezTo>
                          <a:pt x="811107" y="883147"/>
                          <a:pt x="894080" y="1308174"/>
                          <a:pt x="1371600" y="1567254"/>
                        </a:cubicBezTo>
                        <a:cubicBezTo>
                          <a:pt x="1849120" y="1826334"/>
                          <a:pt x="3515360" y="2187014"/>
                          <a:pt x="3515360" y="2187014"/>
                        </a:cubicBezTo>
                      </a:path>
                    </a:pathLst>
                  </a:cu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glow rad="177800">
                      <a:schemeClr val="accent2">
                        <a:lumMod val="20000"/>
                        <a:lumOff val="80000"/>
                        <a:alpha val="75000"/>
                      </a:schemeClr>
                    </a:glow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Freeform 74"/>
                  <p:cNvSpPr/>
                  <p:nvPr/>
                </p:nvSpPr>
                <p:spPr>
                  <a:xfrm>
                    <a:off x="1676399" y="2952690"/>
                    <a:ext cx="3962401" cy="1752600"/>
                  </a:xfrm>
                  <a:custGeom>
                    <a:avLst/>
                    <a:gdLst>
                      <a:gd name="connsiteX0" fmla="*/ 0 w 5201920"/>
                      <a:gd name="connsiteY0" fmla="*/ 1332145 h 1890945"/>
                      <a:gd name="connsiteX1" fmla="*/ 548640 w 5201920"/>
                      <a:gd name="connsiteY1" fmla="*/ 732705 h 1890945"/>
                      <a:gd name="connsiteX2" fmla="*/ 944880 w 5201920"/>
                      <a:gd name="connsiteY2" fmla="*/ 62145 h 1890945"/>
                      <a:gd name="connsiteX3" fmla="*/ 1371600 w 5201920"/>
                      <a:gd name="connsiteY3" fmla="*/ 143425 h 1890945"/>
                      <a:gd name="connsiteX4" fmla="*/ 2499360 w 5201920"/>
                      <a:gd name="connsiteY4" fmla="*/ 1067985 h 1890945"/>
                      <a:gd name="connsiteX5" fmla="*/ 3972560 w 5201920"/>
                      <a:gd name="connsiteY5" fmla="*/ 1697905 h 1890945"/>
                      <a:gd name="connsiteX6" fmla="*/ 5201920 w 5201920"/>
                      <a:gd name="connsiteY6" fmla="*/ 1890945 h 18909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01920" h="1890945">
                        <a:moveTo>
                          <a:pt x="0" y="1332145"/>
                        </a:moveTo>
                        <a:cubicBezTo>
                          <a:pt x="195580" y="1138258"/>
                          <a:pt x="391160" y="944372"/>
                          <a:pt x="548640" y="732705"/>
                        </a:cubicBezTo>
                        <a:cubicBezTo>
                          <a:pt x="706120" y="521038"/>
                          <a:pt x="807720" y="160358"/>
                          <a:pt x="944880" y="62145"/>
                        </a:cubicBezTo>
                        <a:cubicBezTo>
                          <a:pt x="1082040" y="-36068"/>
                          <a:pt x="1112520" y="-24215"/>
                          <a:pt x="1371600" y="143425"/>
                        </a:cubicBezTo>
                        <a:cubicBezTo>
                          <a:pt x="1630680" y="311065"/>
                          <a:pt x="2065867" y="808905"/>
                          <a:pt x="2499360" y="1067985"/>
                        </a:cubicBezTo>
                        <a:cubicBezTo>
                          <a:pt x="2932853" y="1327065"/>
                          <a:pt x="3522133" y="1560745"/>
                          <a:pt x="3972560" y="1697905"/>
                        </a:cubicBezTo>
                        <a:cubicBezTo>
                          <a:pt x="4422987" y="1835065"/>
                          <a:pt x="5201920" y="1890945"/>
                          <a:pt x="5201920" y="1890945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glow rad="101600">
                      <a:schemeClr val="bg1">
                        <a:lumMod val="85000"/>
                        <a:alpha val="75000"/>
                      </a:schemeClr>
                    </a:glow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Freeform 75"/>
                  <p:cNvSpPr/>
                  <p:nvPr/>
                </p:nvSpPr>
                <p:spPr>
                  <a:xfrm>
                    <a:off x="1981200" y="3502660"/>
                    <a:ext cx="2971800" cy="1126430"/>
                  </a:xfrm>
                  <a:custGeom>
                    <a:avLst/>
                    <a:gdLst>
                      <a:gd name="connsiteX0" fmla="*/ 0 w 3403600"/>
                      <a:gd name="connsiteY0" fmla="*/ 1905580 h 1905580"/>
                      <a:gd name="connsiteX1" fmla="*/ 711200 w 3403600"/>
                      <a:gd name="connsiteY1" fmla="*/ 1489020 h 1905580"/>
                      <a:gd name="connsiteX2" fmla="*/ 1300480 w 3403600"/>
                      <a:gd name="connsiteY2" fmla="*/ 991180 h 1905580"/>
                      <a:gd name="connsiteX3" fmla="*/ 1666240 w 3403600"/>
                      <a:gd name="connsiteY3" fmla="*/ 279980 h 1905580"/>
                      <a:gd name="connsiteX4" fmla="*/ 1757680 w 3403600"/>
                      <a:gd name="connsiteY4" fmla="*/ 127580 h 1905580"/>
                      <a:gd name="connsiteX5" fmla="*/ 1859280 w 3403600"/>
                      <a:gd name="connsiteY5" fmla="*/ 36140 h 1905580"/>
                      <a:gd name="connsiteX6" fmla="*/ 1991360 w 3403600"/>
                      <a:gd name="connsiteY6" fmla="*/ 25980 h 1905580"/>
                      <a:gd name="connsiteX7" fmla="*/ 2174240 w 3403600"/>
                      <a:gd name="connsiteY7" fmla="*/ 371420 h 1905580"/>
                      <a:gd name="connsiteX8" fmla="*/ 2296160 w 3403600"/>
                      <a:gd name="connsiteY8" fmla="*/ 696540 h 1905580"/>
                      <a:gd name="connsiteX9" fmla="*/ 2763520 w 3403600"/>
                      <a:gd name="connsiteY9" fmla="*/ 1062300 h 1905580"/>
                      <a:gd name="connsiteX10" fmla="*/ 3403600 w 3403600"/>
                      <a:gd name="connsiteY10" fmla="*/ 1539820 h 1905580"/>
                      <a:gd name="connsiteX11" fmla="*/ 3403600 w 3403600"/>
                      <a:gd name="connsiteY11" fmla="*/ 1539820 h 1905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403600" h="1905580">
                        <a:moveTo>
                          <a:pt x="0" y="1905580"/>
                        </a:moveTo>
                        <a:cubicBezTo>
                          <a:pt x="247226" y="1773500"/>
                          <a:pt x="494453" y="1641420"/>
                          <a:pt x="711200" y="1489020"/>
                        </a:cubicBezTo>
                        <a:cubicBezTo>
                          <a:pt x="927947" y="1336620"/>
                          <a:pt x="1141307" y="1192687"/>
                          <a:pt x="1300480" y="991180"/>
                        </a:cubicBezTo>
                        <a:cubicBezTo>
                          <a:pt x="1459653" y="789673"/>
                          <a:pt x="1590040" y="423913"/>
                          <a:pt x="1666240" y="279980"/>
                        </a:cubicBezTo>
                        <a:cubicBezTo>
                          <a:pt x="1742440" y="136047"/>
                          <a:pt x="1725507" y="168220"/>
                          <a:pt x="1757680" y="127580"/>
                        </a:cubicBezTo>
                        <a:cubicBezTo>
                          <a:pt x="1789853" y="86940"/>
                          <a:pt x="1820333" y="53073"/>
                          <a:pt x="1859280" y="36140"/>
                        </a:cubicBezTo>
                        <a:cubicBezTo>
                          <a:pt x="1898227" y="19207"/>
                          <a:pt x="1938867" y="-29900"/>
                          <a:pt x="1991360" y="25980"/>
                        </a:cubicBezTo>
                        <a:cubicBezTo>
                          <a:pt x="2043853" y="81860"/>
                          <a:pt x="2123440" y="259660"/>
                          <a:pt x="2174240" y="371420"/>
                        </a:cubicBezTo>
                        <a:cubicBezTo>
                          <a:pt x="2225040" y="483180"/>
                          <a:pt x="2197947" y="581393"/>
                          <a:pt x="2296160" y="696540"/>
                        </a:cubicBezTo>
                        <a:cubicBezTo>
                          <a:pt x="2394373" y="811687"/>
                          <a:pt x="2578947" y="921753"/>
                          <a:pt x="2763520" y="1062300"/>
                        </a:cubicBezTo>
                        <a:cubicBezTo>
                          <a:pt x="2948093" y="1202847"/>
                          <a:pt x="3403600" y="1539820"/>
                          <a:pt x="3403600" y="1539820"/>
                        </a:cubicBezTo>
                        <a:lnTo>
                          <a:pt x="3403600" y="1539820"/>
                        </a:lnTo>
                      </a:path>
                    </a:pathLst>
                  </a:custGeom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glow rad="101600">
                      <a:schemeClr val="bg1">
                        <a:lumMod val="85000"/>
                        <a:alpha val="75000"/>
                      </a:schemeClr>
                    </a:glow>
                    <a:outerShdw blurRad="40000" dist="20000" dir="5400000" rotWithShape="0">
                      <a:schemeClr val="bg1">
                        <a:lumMod val="65000"/>
                        <a:alpha val="38000"/>
                      </a:schemeClr>
                    </a:outerShdw>
                  </a:effectLst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chemeClr val="bg1">
                        <a:lumMod val="50000"/>
                      </a:schemeClr>
                    </a:contourClr>
                  </a:sp3d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Freeform 76"/>
                  <p:cNvSpPr/>
                  <p:nvPr/>
                </p:nvSpPr>
                <p:spPr>
                  <a:xfrm>
                    <a:off x="3048000" y="2514600"/>
                    <a:ext cx="3429000" cy="1976120"/>
                  </a:xfrm>
                  <a:custGeom>
                    <a:avLst/>
                    <a:gdLst>
                      <a:gd name="connsiteX0" fmla="*/ 0 w 2814320"/>
                      <a:gd name="connsiteY0" fmla="*/ 2255520 h 2255520"/>
                      <a:gd name="connsiteX1" fmla="*/ 467360 w 2814320"/>
                      <a:gd name="connsiteY1" fmla="*/ 2113280 h 2255520"/>
                      <a:gd name="connsiteX2" fmla="*/ 1016000 w 2814320"/>
                      <a:gd name="connsiteY2" fmla="*/ 1889760 h 2255520"/>
                      <a:gd name="connsiteX3" fmla="*/ 1361440 w 2814320"/>
                      <a:gd name="connsiteY3" fmla="*/ 1544320 h 2255520"/>
                      <a:gd name="connsiteX4" fmla="*/ 1584960 w 2814320"/>
                      <a:gd name="connsiteY4" fmla="*/ 1219200 h 2255520"/>
                      <a:gd name="connsiteX5" fmla="*/ 1818640 w 2814320"/>
                      <a:gd name="connsiteY5" fmla="*/ 568960 h 2255520"/>
                      <a:gd name="connsiteX6" fmla="*/ 2133600 w 2814320"/>
                      <a:gd name="connsiteY6" fmla="*/ 111760 h 2255520"/>
                      <a:gd name="connsiteX7" fmla="*/ 2814320 w 2814320"/>
                      <a:gd name="connsiteY7" fmla="*/ 0 h 2255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814320" h="2255520">
                        <a:moveTo>
                          <a:pt x="0" y="2255520"/>
                        </a:moveTo>
                        <a:cubicBezTo>
                          <a:pt x="149013" y="2214880"/>
                          <a:pt x="298027" y="2174240"/>
                          <a:pt x="467360" y="2113280"/>
                        </a:cubicBezTo>
                        <a:cubicBezTo>
                          <a:pt x="636693" y="2052320"/>
                          <a:pt x="866987" y="1984587"/>
                          <a:pt x="1016000" y="1889760"/>
                        </a:cubicBezTo>
                        <a:cubicBezTo>
                          <a:pt x="1165013" y="1794933"/>
                          <a:pt x="1266613" y="1656080"/>
                          <a:pt x="1361440" y="1544320"/>
                        </a:cubicBezTo>
                        <a:cubicBezTo>
                          <a:pt x="1456267" y="1432560"/>
                          <a:pt x="1508760" y="1381760"/>
                          <a:pt x="1584960" y="1219200"/>
                        </a:cubicBezTo>
                        <a:cubicBezTo>
                          <a:pt x="1661160" y="1056640"/>
                          <a:pt x="1727200" y="753533"/>
                          <a:pt x="1818640" y="568960"/>
                        </a:cubicBezTo>
                        <a:cubicBezTo>
                          <a:pt x="1910080" y="384387"/>
                          <a:pt x="1967653" y="206587"/>
                          <a:pt x="2133600" y="111760"/>
                        </a:cubicBezTo>
                        <a:cubicBezTo>
                          <a:pt x="2299547" y="16933"/>
                          <a:pt x="2814320" y="0"/>
                          <a:pt x="2814320" y="0"/>
                        </a:cubicBezTo>
                      </a:path>
                    </a:pathLst>
                  </a:custGeom>
                  <a:ln>
                    <a:solidFill>
                      <a:srgbClr val="960000"/>
                    </a:solidFill>
                  </a:ln>
                  <a:effectLst>
                    <a:glow rad="101600">
                      <a:srgbClr val="960000"/>
                    </a:glow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0" name="TextBox 69"/>
                <p:cNvSpPr txBox="1"/>
                <p:nvPr/>
              </p:nvSpPr>
              <p:spPr>
                <a:xfrm>
                  <a:off x="1676400" y="2286000"/>
                  <a:ext cx="105028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Strategy 1</a:t>
                  </a:r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2038747" y="2743200"/>
                  <a:ext cx="105028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Strategy 2</a:t>
                  </a: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3352800" y="2694801"/>
                  <a:ext cx="105028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Strategy 3</a:t>
                  </a: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5876677" y="2525684"/>
                  <a:ext cx="129875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Fact retrieval</a:t>
                  </a:r>
                </a:p>
              </p:txBody>
            </p:sp>
          </p:grpSp>
        </p:grpSp>
      </p:grpSp>
      <p:grpSp>
        <p:nvGrpSpPr>
          <p:cNvPr id="5" name="Group 4"/>
          <p:cNvGrpSpPr/>
          <p:nvPr/>
        </p:nvGrpSpPr>
        <p:grpSpPr>
          <a:xfrm>
            <a:off x="4650465" y="1143001"/>
            <a:ext cx="2764622" cy="3135359"/>
            <a:chOff x="3126465" y="762000"/>
            <a:chExt cx="2764622" cy="3135359"/>
          </a:xfrm>
        </p:grpSpPr>
        <p:sp>
          <p:nvSpPr>
            <p:cNvPr id="60" name="TextBox 59"/>
            <p:cNvSpPr txBox="1"/>
            <p:nvPr/>
          </p:nvSpPr>
          <p:spPr>
            <a:xfrm>
              <a:off x="3126465" y="762000"/>
              <a:ext cx="25856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Longitudinal fMRI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 children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733800" y="1687559"/>
              <a:ext cx="1066800" cy="2209800"/>
            </a:xfrm>
            <a:prstGeom prst="rect">
              <a:avLst/>
            </a:prstGeom>
            <a:solidFill>
              <a:srgbClr val="800000">
                <a:alpha val="34000"/>
              </a:srgbClr>
            </a:solidFill>
            <a:ln w="25400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ular Callout 2"/>
            <p:cNvSpPr/>
            <p:nvPr/>
          </p:nvSpPr>
          <p:spPr>
            <a:xfrm>
              <a:off x="3138610" y="830525"/>
              <a:ext cx="2752477" cy="531124"/>
            </a:xfrm>
            <a:prstGeom prst="wedgeRoundRectCallout">
              <a:avLst>
                <a:gd name="adj1" fmla="val -3906"/>
                <a:gd name="adj2" fmla="val 109146"/>
                <a:gd name="adj3" fmla="val 16667"/>
              </a:avLst>
            </a:prstGeom>
            <a:solidFill>
              <a:srgbClr val="C00000">
                <a:alpha val="35000"/>
              </a:srgbClr>
            </a:solidFill>
            <a:ln w="12700">
              <a:solidFill>
                <a:srgbClr val="96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553200" y="1219201"/>
            <a:ext cx="3739808" cy="3049489"/>
            <a:chOff x="5029200" y="838200"/>
            <a:chExt cx="3739808" cy="3049489"/>
          </a:xfrm>
        </p:grpSpPr>
        <p:sp>
          <p:nvSpPr>
            <p:cNvPr id="44" name="Rectangle 43"/>
            <p:cNvSpPr/>
            <p:nvPr/>
          </p:nvSpPr>
          <p:spPr>
            <a:xfrm>
              <a:off x="5029200" y="1677889"/>
              <a:ext cx="457200" cy="2209800"/>
            </a:xfrm>
            <a:prstGeom prst="rect">
              <a:avLst/>
            </a:prstGeom>
            <a:solidFill>
              <a:srgbClr val="800000">
                <a:alpha val="34000"/>
              </a:srgbClr>
            </a:solidFill>
            <a:ln w="25400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486400" y="1677889"/>
              <a:ext cx="457200" cy="2209800"/>
            </a:xfrm>
            <a:prstGeom prst="rect">
              <a:avLst/>
            </a:prstGeom>
            <a:solidFill>
              <a:srgbClr val="800000">
                <a:alpha val="34000"/>
              </a:srgbClr>
            </a:solidFill>
            <a:ln w="25400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ular Callout 48"/>
            <p:cNvSpPr/>
            <p:nvPr/>
          </p:nvSpPr>
          <p:spPr>
            <a:xfrm>
              <a:off x="6119163" y="838200"/>
              <a:ext cx="2649845" cy="552511"/>
            </a:xfrm>
            <a:prstGeom prst="wedgeRoundRectCallout">
              <a:avLst>
                <a:gd name="adj1" fmla="val -57034"/>
                <a:gd name="adj2" fmla="val 99607"/>
                <a:gd name="adj3" fmla="val 16667"/>
              </a:avLst>
            </a:prstGeom>
            <a:solidFill>
              <a:srgbClr val="C00000">
                <a:alpha val="35000"/>
              </a:srgbClr>
            </a:solidFill>
            <a:ln w="12700">
              <a:solidFill>
                <a:srgbClr val="96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</a:rPr>
                <a:t>Cross-sectional adolescents and adults </a:t>
              </a:r>
            </a:p>
          </p:txBody>
        </p:sp>
      </p:grpSp>
      <p:grpSp>
        <p:nvGrpSpPr>
          <p:cNvPr id="50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92" name="Rounded Rectangle 91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Aims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12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Shaozheng\Stanford_templates\logos\som_logo-dk3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6629402"/>
            <a:ext cx="979708" cy="2285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05" y="2261552"/>
            <a:ext cx="9124668" cy="4114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10" name="Group 7"/>
            <p:cNvGrpSpPr>
              <a:grpSpLocks/>
            </p:cNvGrpSpPr>
            <p:nvPr/>
          </p:nvGrpSpPr>
          <p:grpSpPr bwMode="auto"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0"/>
                <a:ext cx="9144000" cy="274638"/>
              </a:xfrm>
              <a:prstGeom prst="rect">
                <a:avLst/>
              </a:prstGeom>
              <a:gradFill>
                <a:gsLst>
                  <a:gs pos="49000">
                    <a:srgbClr val="C0000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0" y="6583363"/>
                <a:ext cx="9144000" cy="274637"/>
              </a:xfrm>
              <a:prstGeom prst="rect">
                <a:avLst/>
              </a:prstGeom>
              <a:gradFill>
                <a:gsLst>
                  <a:gs pos="49000">
                    <a:srgbClr val="C0000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 charset="0"/>
                  <a:ea typeface="MS PGothic" charset="0"/>
                  <a:cs typeface="MS PGothic" charset="0"/>
                </a:endParaRPr>
              </a:p>
            </p:txBody>
          </p:sp>
        </p:grpSp>
        <p:sp>
          <p:nvSpPr>
            <p:cNvPr id="12" name="TextBox 19"/>
            <p:cNvSpPr txBox="1">
              <a:spLocks noChangeArrowheads="1"/>
            </p:cNvSpPr>
            <p:nvPr/>
          </p:nvSpPr>
          <p:spPr bwMode="auto">
            <a:xfrm>
              <a:off x="0" y="6581001"/>
              <a:ext cx="23551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altLang="zh-CN" sz="1200" dirty="0">
                  <a:latin typeface="Arial"/>
                  <a:ea typeface="黑体" charset="0"/>
                  <a:cs typeface="Arial"/>
                </a:rPr>
                <a:t>@Qin et al., 2014 Nat Neurosci.</a:t>
              </a:r>
              <a:endParaRPr lang="zh-CN" altLang="en-US" sz="1200" dirty="0">
                <a:latin typeface="Arial"/>
                <a:ea typeface="黑体" charset="0"/>
                <a:cs typeface="Arial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517073" y="304800"/>
            <a:ext cx="9144000" cy="533400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1: Experimental Design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76400" y="838200"/>
            <a:ext cx="8697010" cy="1263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Participants</a:t>
            </a:r>
          </a:p>
          <a:p>
            <a:pPr>
              <a:lnSpc>
                <a:spcPts val="2800"/>
              </a:lnSpc>
            </a:pPr>
            <a:r>
              <a:rPr lang="en-US" sz="20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  28 young children (aged 7–9 year-old at Time 1; aged 9–11 at Time 2)</a:t>
            </a:r>
          </a:p>
          <a:p>
            <a:pPr>
              <a:lnSpc>
                <a:spcPts val="2800"/>
              </a:lnSpc>
            </a:pPr>
            <a:r>
              <a:rPr lang="en-US" sz="20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  20 adolescents (aged 15–17) ; 20 adults (aged 19–22) </a:t>
            </a:r>
            <a:endParaRPr lang="en-US" i="1" dirty="0">
              <a:solidFill>
                <a:srgbClr val="C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29201" y="3352800"/>
            <a:ext cx="5638800" cy="30235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44000" cy="274638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0" y="6583363"/>
              <a:ext cx="9144000" cy="274637"/>
            </a:xfrm>
            <a:prstGeom prst="rect">
              <a:avLst/>
            </a:prstGeom>
            <a:gradFill>
              <a:gsLst>
                <a:gs pos="49000">
                  <a:srgbClr val="C0000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ea typeface="MS PGothic" charset="0"/>
                <a:cs typeface="MS PGothic" charset="0"/>
              </a:endParaRP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1524000" y="284018"/>
            <a:ext cx="9144000" cy="477982"/>
          </a:xfrm>
          <a:prstGeom prst="roundRect">
            <a:avLst/>
          </a:prstGeom>
          <a:gradFill>
            <a:gsLst>
              <a:gs pos="51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0"/>
          </a:gradFill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Aim 1: 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Behavioral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43200" y="3962400"/>
            <a:ext cx="1905000" cy="2057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86200" y="3733800"/>
            <a:ext cx="3886200" cy="2514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1679875"/>
            <a:ext cx="4024282" cy="356616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913182" y="5324242"/>
            <a:ext cx="8526219" cy="1180914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Over a 1.2-year period children became more dependent on memory-based strategy use and less dependent on effortful counting strategies.</a:t>
            </a:r>
          </a:p>
          <a:p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This pattern continues to improve during adolescence and adulthood.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913181" y="771380"/>
            <a:ext cx="8297620" cy="724434"/>
          </a:xfrm>
          <a:prstGeom prst="roundRect">
            <a:avLst/>
          </a:prstGeom>
          <a:noFill/>
          <a:ln w="3175">
            <a:noFill/>
          </a:ln>
          <a:effectLst>
            <a:glow rad="101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Developmental changes in strategy use during problem solving</a:t>
            </a:r>
          </a:p>
        </p:txBody>
      </p: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1524000" y="6581002"/>
            <a:ext cx="23551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zh-CN" sz="1200" dirty="0">
                <a:latin typeface="Arial"/>
                <a:ea typeface="黑体" charset="0"/>
                <a:cs typeface="Arial"/>
              </a:rPr>
              <a:t>@Qin et al., 2014 Nat Neurosci.</a:t>
            </a:r>
            <a:endParaRPr lang="zh-CN" altLang="en-US" sz="1200" dirty="0">
              <a:latin typeface="Arial"/>
              <a:ea typeface="黑体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349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2066</Words>
  <Application>Microsoft Office PowerPoint</Application>
  <PresentationFormat>宽屏</PresentationFormat>
  <Paragraphs>428</Paragraphs>
  <Slides>46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ＭＳ Ｐゴシック</vt:lpstr>
      <vt:lpstr>ＭＳ Ｐゴシック</vt:lpstr>
      <vt:lpstr>SimSun</vt:lpstr>
      <vt:lpstr>SimSun</vt:lpstr>
      <vt:lpstr>黑体</vt:lpstr>
      <vt:lpstr>Arial</vt:lpstr>
      <vt:lpstr>Calibri</vt:lpstr>
      <vt:lpstr>Calibri Light</vt:lpstr>
      <vt:lpstr>Times New Roman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Lang Chen</dc:creator>
  <cp:lastModifiedBy>Lang Chen</cp:lastModifiedBy>
  <cp:revision>23</cp:revision>
  <dcterms:created xsi:type="dcterms:W3CDTF">2015-10-23T03:45:28Z</dcterms:created>
  <dcterms:modified xsi:type="dcterms:W3CDTF">2015-10-23T19:14:23Z</dcterms:modified>
</cp:coreProperties>
</file>